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6" r:id="rId3"/>
    <p:sldId id="263" r:id="rId4"/>
    <p:sldId id="265" r:id="rId5"/>
    <p:sldId id="271" r:id="rId6"/>
    <p:sldId id="266" r:id="rId7"/>
    <p:sldId id="272" r:id="rId8"/>
    <p:sldId id="267" r:id="rId9"/>
    <p:sldId id="268" r:id="rId10"/>
    <p:sldId id="270" r:id="rId11"/>
    <p:sldId id="277" r:id="rId12"/>
  </p:sldIdLst>
  <p:sldSz cx="9144000" cy="6858000" type="screen4x3"/>
  <p:notesSz cx="6858000" cy="9144000"/>
  <p:defaultTextStyle>
    <a:defPPr>
      <a:defRPr lang="en-US"/>
    </a:defPPr>
    <a:lvl1pPr marL="0" lvl="0"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1pPr>
    <a:lvl2pPr marL="457200" lvl="1"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2pPr>
    <a:lvl3pPr marL="914400" lvl="2"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3pPr>
    <a:lvl4pPr marL="1371600" lvl="3"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4pPr>
    <a:lvl5pPr marL="1828800" lvl="4"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5pPr>
    <a:lvl6pPr marL="2286000" lvl="5"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6pPr>
    <a:lvl7pPr marL="2743200" lvl="6"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7pPr>
    <a:lvl8pPr marL="3200400" lvl="7"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8pPr>
    <a:lvl9pPr marL="3657600" lvl="8"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Arial" charset="0"/>
        <a:ea typeface="宋体"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69" d="100"/>
          <a:sy n="69" d="100"/>
        </p:scale>
        <p:origin x="-138" y="-102"/>
      </p:cViewPr>
      <p:guideLst>
        <p:guide orient="horz" pos="2160"/>
        <p:guide pos="2880"/>
      </p:guideLst>
    </p:cSldViewPr>
  </p:slideViewPr>
  <p:gridSpacing cx="71999" cy="71999"/>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notesMaster" Target="notesMasters/notesMaster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2050"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051" name="Rectangle 3"/>
          <p:cNvSpPr/>
          <p:nvPr>
            <p:ph type="dt" idx="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052" name="Rectangle 4"/>
          <p:cNvSpPr/>
          <p:nvPr>
            <p:ph type="sldImg" idx="2"/>
          </p:nvPr>
        </p:nvSpPr>
        <p:spPr>
          <a:xfrm>
            <a:off x="1143000" y="685800"/>
            <a:ext cx="4572000" cy="3429000"/>
          </a:xfrm>
          <a:prstGeom prst="rect">
            <a:avLst/>
          </a:prstGeom>
          <a:noFill/>
          <a:ln w="9525">
            <a:noFill/>
          </a:ln>
        </p:spPr>
      </p:sp>
      <p:sp>
        <p:nvSpPr>
          <p:cNvPr id="2053" name="Rectangle 5"/>
          <p:cNvSpPr/>
          <p:nvPr>
            <p:ph type="body" sz="quarter" idx="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054" name="Rectangle 6"/>
          <p:cNvSpPr/>
          <p:nvPr>
            <p:ph type="ftr" sz="quarter" idx="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055" name="Rectangle 7"/>
          <p:cNvSpPr/>
          <p:nvPr>
            <p:ph type="sldNum" sz="quarter" idx="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056"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057" name="Rectangle 3"/>
          <p:cNvSpPr/>
          <p:nvPr>
            <p:ph type="dt" idx="1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058" name="Rectangle 4"/>
          <p:cNvSpPr/>
          <p:nvPr>
            <p:ph type="sldImg" idx="12"/>
          </p:nvPr>
        </p:nvSpPr>
        <p:spPr>
          <a:xfrm>
            <a:off x="1143000" y="685800"/>
            <a:ext cx="4572000" cy="3429000"/>
          </a:xfrm>
          <a:prstGeom prst="rect">
            <a:avLst/>
          </a:prstGeom>
          <a:noFill/>
          <a:ln w="9525">
            <a:noFill/>
          </a:ln>
        </p:spPr>
      </p:sp>
      <p:sp>
        <p:nvSpPr>
          <p:cNvPr id="2059" name="Rectangle 5"/>
          <p:cNvSpPr/>
          <p:nvPr>
            <p:ph type="body" sz="quarter" idx="1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060" name="Rectangle 6"/>
          <p:cNvSpPr/>
          <p:nvPr>
            <p:ph type="ftr" sz="quarter" idx="1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061" name="Rectangle 7"/>
          <p:cNvSpPr/>
          <p:nvPr>
            <p:ph type="sldNum" sz="quarter" idx="1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062"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063" name="Rectangle 3"/>
          <p:cNvSpPr/>
          <p:nvPr>
            <p:ph type="dt" idx="2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064" name="Rectangle 4"/>
          <p:cNvSpPr/>
          <p:nvPr>
            <p:ph type="sldImg" idx="22"/>
          </p:nvPr>
        </p:nvSpPr>
        <p:spPr>
          <a:xfrm>
            <a:off x="1143000" y="685800"/>
            <a:ext cx="4572000" cy="3429000"/>
          </a:xfrm>
          <a:prstGeom prst="rect">
            <a:avLst/>
          </a:prstGeom>
          <a:noFill/>
          <a:ln w="9525">
            <a:noFill/>
          </a:ln>
        </p:spPr>
      </p:sp>
      <p:sp>
        <p:nvSpPr>
          <p:cNvPr id="2065" name="Rectangle 5"/>
          <p:cNvSpPr/>
          <p:nvPr>
            <p:ph type="body" sz="quarter" idx="2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066" name="Rectangle 6"/>
          <p:cNvSpPr/>
          <p:nvPr>
            <p:ph type="ftr" sz="quarter" idx="2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067" name="Rectangle 7"/>
          <p:cNvSpPr/>
          <p:nvPr>
            <p:ph type="sldNum" sz="quarter" idx="2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068"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069" name="Rectangle 3"/>
          <p:cNvSpPr/>
          <p:nvPr>
            <p:ph type="dt" idx="3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070" name="Rectangle 4"/>
          <p:cNvSpPr/>
          <p:nvPr>
            <p:ph type="sldImg" idx="32"/>
          </p:nvPr>
        </p:nvSpPr>
        <p:spPr>
          <a:xfrm>
            <a:off x="1143000" y="685800"/>
            <a:ext cx="4572000" cy="3429000"/>
          </a:xfrm>
          <a:prstGeom prst="rect">
            <a:avLst/>
          </a:prstGeom>
          <a:noFill/>
          <a:ln w="9525">
            <a:noFill/>
          </a:ln>
        </p:spPr>
      </p:sp>
      <p:sp>
        <p:nvSpPr>
          <p:cNvPr id="2071" name="Rectangle 5"/>
          <p:cNvSpPr/>
          <p:nvPr>
            <p:ph type="body" sz="quarter" idx="3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072" name="Rectangle 6"/>
          <p:cNvSpPr/>
          <p:nvPr>
            <p:ph type="ftr" sz="quarter" idx="3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073" name="Rectangle 7"/>
          <p:cNvSpPr/>
          <p:nvPr>
            <p:ph type="sldNum" sz="quarter" idx="3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074"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075" name="Rectangle 3"/>
          <p:cNvSpPr/>
          <p:nvPr>
            <p:ph type="dt" idx="4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076" name="Rectangle 4"/>
          <p:cNvSpPr/>
          <p:nvPr>
            <p:ph type="sldImg" idx="42"/>
          </p:nvPr>
        </p:nvSpPr>
        <p:spPr>
          <a:xfrm>
            <a:off x="1143000" y="685800"/>
            <a:ext cx="4572000" cy="3429000"/>
          </a:xfrm>
          <a:prstGeom prst="rect">
            <a:avLst/>
          </a:prstGeom>
          <a:noFill/>
          <a:ln w="9525">
            <a:noFill/>
          </a:ln>
        </p:spPr>
      </p:sp>
      <p:sp>
        <p:nvSpPr>
          <p:cNvPr id="2077" name="Rectangle 5"/>
          <p:cNvSpPr/>
          <p:nvPr>
            <p:ph type="body" sz="quarter" idx="4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078" name="Rectangle 6"/>
          <p:cNvSpPr/>
          <p:nvPr>
            <p:ph type="ftr" sz="quarter" idx="4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079" name="Rectangle 7"/>
          <p:cNvSpPr/>
          <p:nvPr>
            <p:ph type="sldNum" sz="quarter" idx="4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080"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081" name="Rectangle 3"/>
          <p:cNvSpPr/>
          <p:nvPr>
            <p:ph type="dt" idx="5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082" name="Rectangle 4"/>
          <p:cNvSpPr/>
          <p:nvPr>
            <p:ph type="sldImg" idx="52"/>
          </p:nvPr>
        </p:nvSpPr>
        <p:spPr>
          <a:xfrm>
            <a:off x="1143000" y="685800"/>
            <a:ext cx="4572000" cy="3429000"/>
          </a:xfrm>
          <a:prstGeom prst="rect">
            <a:avLst/>
          </a:prstGeom>
          <a:noFill/>
          <a:ln w="9525">
            <a:noFill/>
          </a:ln>
        </p:spPr>
      </p:sp>
      <p:sp>
        <p:nvSpPr>
          <p:cNvPr id="2083" name="Rectangle 5"/>
          <p:cNvSpPr/>
          <p:nvPr>
            <p:ph type="body" sz="quarter" idx="5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084" name="Rectangle 6"/>
          <p:cNvSpPr/>
          <p:nvPr>
            <p:ph type="ftr" sz="quarter" idx="5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085" name="Rectangle 7"/>
          <p:cNvSpPr/>
          <p:nvPr>
            <p:ph type="sldNum" sz="quarter" idx="5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086"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087" name="Rectangle 3"/>
          <p:cNvSpPr/>
          <p:nvPr>
            <p:ph type="dt" idx="6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088" name="Rectangle 4"/>
          <p:cNvSpPr/>
          <p:nvPr>
            <p:ph type="sldImg" idx="62"/>
          </p:nvPr>
        </p:nvSpPr>
        <p:spPr>
          <a:xfrm>
            <a:off x="1143000" y="685800"/>
            <a:ext cx="4572000" cy="3429000"/>
          </a:xfrm>
          <a:prstGeom prst="rect">
            <a:avLst/>
          </a:prstGeom>
          <a:noFill/>
          <a:ln w="9525">
            <a:noFill/>
          </a:ln>
        </p:spPr>
      </p:sp>
      <p:sp>
        <p:nvSpPr>
          <p:cNvPr id="2089" name="Rectangle 5"/>
          <p:cNvSpPr/>
          <p:nvPr>
            <p:ph type="body" sz="quarter" idx="6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090" name="Rectangle 6"/>
          <p:cNvSpPr/>
          <p:nvPr>
            <p:ph type="ftr" sz="quarter" idx="6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091" name="Rectangle 7"/>
          <p:cNvSpPr/>
          <p:nvPr>
            <p:ph type="sldNum" sz="quarter" idx="6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092"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093" name="Rectangle 3"/>
          <p:cNvSpPr/>
          <p:nvPr>
            <p:ph type="dt" idx="7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094" name="Rectangle 4"/>
          <p:cNvSpPr/>
          <p:nvPr>
            <p:ph type="sldImg" idx="72"/>
          </p:nvPr>
        </p:nvSpPr>
        <p:spPr>
          <a:xfrm>
            <a:off x="1143000" y="685800"/>
            <a:ext cx="4572000" cy="3429000"/>
          </a:xfrm>
          <a:prstGeom prst="rect">
            <a:avLst/>
          </a:prstGeom>
          <a:noFill/>
          <a:ln w="9525">
            <a:noFill/>
          </a:ln>
        </p:spPr>
      </p:sp>
      <p:sp>
        <p:nvSpPr>
          <p:cNvPr id="2095" name="Rectangle 5"/>
          <p:cNvSpPr/>
          <p:nvPr>
            <p:ph type="body" sz="quarter" idx="7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096" name="Rectangle 6"/>
          <p:cNvSpPr/>
          <p:nvPr>
            <p:ph type="ftr" sz="quarter" idx="7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097" name="Rectangle 7"/>
          <p:cNvSpPr/>
          <p:nvPr>
            <p:ph type="sldNum" sz="quarter" idx="7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098"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099" name="Rectangle 3"/>
          <p:cNvSpPr/>
          <p:nvPr>
            <p:ph type="dt" idx="8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00" name="Rectangle 4"/>
          <p:cNvSpPr/>
          <p:nvPr>
            <p:ph type="sldImg" idx="82"/>
          </p:nvPr>
        </p:nvSpPr>
        <p:spPr>
          <a:xfrm>
            <a:off x="1143000" y="685800"/>
            <a:ext cx="4572000" cy="3429000"/>
          </a:xfrm>
          <a:prstGeom prst="rect">
            <a:avLst/>
          </a:prstGeom>
          <a:noFill/>
          <a:ln w="9525">
            <a:noFill/>
          </a:ln>
        </p:spPr>
      </p:sp>
      <p:sp>
        <p:nvSpPr>
          <p:cNvPr id="2101" name="Rectangle 5"/>
          <p:cNvSpPr/>
          <p:nvPr>
            <p:ph type="body" sz="quarter" idx="8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02" name="Rectangle 6"/>
          <p:cNvSpPr/>
          <p:nvPr>
            <p:ph type="ftr" sz="quarter" idx="8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03" name="Rectangle 7"/>
          <p:cNvSpPr/>
          <p:nvPr>
            <p:ph type="sldNum" sz="quarter" idx="8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104"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105" name="Rectangle 3"/>
          <p:cNvSpPr/>
          <p:nvPr>
            <p:ph type="dt" idx="9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06" name="Rectangle 4"/>
          <p:cNvSpPr/>
          <p:nvPr>
            <p:ph type="sldImg" idx="92"/>
          </p:nvPr>
        </p:nvSpPr>
        <p:spPr>
          <a:xfrm>
            <a:off x="1143000" y="685800"/>
            <a:ext cx="4572000" cy="3429000"/>
          </a:xfrm>
          <a:prstGeom prst="rect">
            <a:avLst/>
          </a:prstGeom>
          <a:noFill/>
          <a:ln w="9525">
            <a:noFill/>
          </a:ln>
        </p:spPr>
      </p:sp>
      <p:sp>
        <p:nvSpPr>
          <p:cNvPr id="2107" name="Rectangle 5"/>
          <p:cNvSpPr/>
          <p:nvPr>
            <p:ph type="body" sz="quarter" idx="9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08" name="Rectangle 6"/>
          <p:cNvSpPr/>
          <p:nvPr>
            <p:ph type="ftr" sz="quarter" idx="9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09" name="Rectangle 7"/>
          <p:cNvSpPr/>
          <p:nvPr>
            <p:ph type="sldNum" sz="quarter" idx="9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110"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111" name="Rectangle 3"/>
          <p:cNvSpPr/>
          <p:nvPr>
            <p:ph type="dt" idx="10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12" name="Rectangle 4"/>
          <p:cNvSpPr/>
          <p:nvPr>
            <p:ph type="sldImg" idx="102"/>
          </p:nvPr>
        </p:nvSpPr>
        <p:spPr>
          <a:xfrm>
            <a:off x="1143000" y="685800"/>
            <a:ext cx="4572000" cy="3429000"/>
          </a:xfrm>
          <a:prstGeom prst="rect">
            <a:avLst/>
          </a:prstGeom>
          <a:noFill/>
          <a:ln w="9525">
            <a:noFill/>
          </a:ln>
        </p:spPr>
      </p:sp>
      <p:sp>
        <p:nvSpPr>
          <p:cNvPr id="2113" name="Rectangle 5"/>
          <p:cNvSpPr/>
          <p:nvPr>
            <p:ph type="body" sz="quarter" idx="10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14" name="Rectangle 6"/>
          <p:cNvSpPr/>
          <p:nvPr>
            <p:ph type="ftr" sz="quarter" idx="10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15" name="Rectangle 7"/>
          <p:cNvSpPr/>
          <p:nvPr>
            <p:ph type="sldNum" sz="quarter" idx="10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116"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117" name="Rectangle 3"/>
          <p:cNvSpPr/>
          <p:nvPr>
            <p:ph type="dt" idx="11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18" name="Rectangle 4"/>
          <p:cNvSpPr/>
          <p:nvPr>
            <p:ph type="sldImg" idx="112"/>
          </p:nvPr>
        </p:nvSpPr>
        <p:spPr>
          <a:xfrm>
            <a:off x="1143000" y="685800"/>
            <a:ext cx="4572000" cy="3429000"/>
          </a:xfrm>
          <a:prstGeom prst="rect">
            <a:avLst/>
          </a:prstGeom>
          <a:noFill/>
          <a:ln w="9525">
            <a:noFill/>
          </a:ln>
        </p:spPr>
      </p:sp>
      <p:sp>
        <p:nvSpPr>
          <p:cNvPr id="2119" name="Rectangle 5"/>
          <p:cNvSpPr/>
          <p:nvPr>
            <p:ph type="body" sz="quarter" idx="11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20" name="Rectangle 6"/>
          <p:cNvSpPr/>
          <p:nvPr>
            <p:ph type="ftr" sz="quarter" idx="11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21" name="Rectangle 7"/>
          <p:cNvSpPr/>
          <p:nvPr>
            <p:ph type="sldNum" sz="quarter" idx="11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122"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123" name="Rectangle 3"/>
          <p:cNvSpPr/>
          <p:nvPr>
            <p:ph type="dt" idx="12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24" name="Rectangle 4"/>
          <p:cNvSpPr/>
          <p:nvPr>
            <p:ph type="sldImg" idx="122"/>
          </p:nvPr>
        </p:nvSpPr>
        <p:spPr>
          <a:xfrm>
            <a:off x="1143000" y="685800"/>
            <a:ext cx="4572000" cy="3429000"/>
          </a:xfrm>
          <a:prstGeom prst="rect">
            <a:avLst/>
          </a:prstGeom>
          <a:noFill/>
          <a:ln w="9525">
            <a:noFill/>
          </a:ln>
        </p:spPr>
      </p:sp>
      <p:sp>
        <p:nvSpPr>
          <p:cNvPr id="2125" name="Rectangle 5"/>
          <p:cNvSpPr/>
          <p:nvPr>
            <p:ph type="body" sz="quarter" idx="12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26" name="Rectangle 6"/>
          <p:cNvSpPr/>
          <p:nvPr>
            <p:ph type="ftr" sz="quarter" idx="12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27" name="Rectangle 7"/>
          <p:cNvSpPr/>
          <p:nvPr>
            <p:ph type="sldNum" sz="quarter" idx="12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128"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129" name="Rectangle 3"/>
          <p:cNvSpPr/>
          <p:nvPr>
            <p:ph type="dt" idx="13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30" name="Rectangle 4"/>
          <p:cNvSpPr/>
          <p:nvPr>
            <p:ph type="sldImg" idx="132"/>
          </p:nvPr>
        </p:nvSpPr>
        <p:spPr>
          <a:xfrm>
            <a:off x="1143000" y="685800"/>
            <a:ext cx="4572000" cy="3429000"/>
          </a:xfrm>
          <a:prstGeom prst="rect">
            <a:avLst/>
          </a:prstGeom>
          <a:noFill/>
          <a:ln w="9525">
            <a:noFill/>
          </a:ln>
        </p:spPr>
      </p:sp>
      <p:sp>
        <p:nvSpPr>
          <p:cNvPr id="2131" name="Rectangle 5"/>
          <p:cNvSpPr/>
          <p:nvPr>
            <p:ph type="body" sz="quarter" idx="13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32" name="Rectangle 6"/>
          <p:cNvSpPr/>
          <p:nvPr>
            <p:ph type="ftr" sz="quarter" idx="13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33" name="Rectangle 7"/>
          <p:cNvSpPr/>
          <p:nvPr>
            <p:ph type="sldNum" sz="quarter" idx="13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134"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135" name="Rectangle 3"/>
          <p:cNvSpPr/>
          <p:nvPr>
            <p:ph type="dt" idx="14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36" name="Rectangle 4"/>
          <p:cNvSpPr/>
          <p:nvPr>
            <p:ph type="sldImg" idx="142"/>
          </p:nvPr>
        </p:nvSpPr>
        <p:spPr>
          <a:xfrm>
            <a:off x="1143000" y="685800"/>
            <a:ext cx="4572000" cy="3429000"/>
          </a:xfrm>
          <a:prstGeom prst="rect">
            <a:avLst/>
          </a:prstGeom>
          <a:noFill/>
          <a:ln w="9525">
            <a:noFill/>
          </a:ln>
        </p:spPr>
      </p:sp>
      <p:sp>
        <p:nvSpPr>
          <p:cNvPr id="2137" name="Rectangle 5"/>
          <p:cNvSpPr/>
          <p:nvPr>
            <p:ph type="body" sz="quarter" idx="14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38" name="Rectangle 6"/>
          <p:cNvSpPr/>
          <p:nvPr>
            <p:ph type="ftr" sz="quarter" idx="14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39" name="Rectangle 7"/>
          <p:cNvSpPr/>
          <p:nvPr>
            <p:ph type="sldNum" sz="quarter" idx="14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140"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141" name="Rectangle 3"/>
          <p:cNvSpPr/>
          <p:nvPr>
            <p:ph type="dt" idx="15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42" name="Rectangle 4"/>
          <p:cNvSpPr/>
          <p:nvPr>
            <p:ph type="sldImg" idx="152"/>
          </p:nvPr>
        </p:nvSpPr>
        <p:spPr>
          <a:xfrm>
            <a:off x="1143000" y="685800"/>
            <a:ext cx="4572000" cy="3429000"/>
          </a:xfrm>
          <a:prstGeom prst="rect">
            <a:avLst/>
          </a:prstGeom>
          <a:noFill/>
          <a:ln w="9525">
            <a:noFill/>
          </a:ln>
        </p:spPr>
      </p:sp>
      <p:sp>
        <p:nvSpPr>
          <p:cNvPr id="2143" name="Rectangle 5"/>
          <p:cNvSpPr/>
          <p:nvPr>
            <p:ph type="body" sz="quarter" idx="15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44" name="Rectangle 6"/>
          <p:cNvSpPr/>
          <p:nvPr>
            <p:ph type="ftr" sz="quarter" idx="15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45" name="Rectangle 7"/>
          <p:cNvSpPr/>
          <p:nvPr>
            <p:ph type="sldNum" sz="quarter" idx="15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146"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147" name="Rectangle 3"/>
          <p:cNvSpPr/>
          <p:nvPr>
            <p:ph type="dt" idx="16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48" name="Rectangle 4"/>
          <p:cNvSpPr/>
          <p:nvPr>
            <p:ph type="sldImg" idx="162"/>
          </p:nvPr>
        </p:nvSpPr>
        <p:spPr>
          <a:xfrm>
            <a:off x="1143000" y="685800"/>
            <a:ext cx="4572000" cy="3429000"/>
          </a:xfrm>
          <a:prstGeom prst="rect">
            <a:avLst/>
          </a:prstGeom>
          <a:noFill/>
          <a:ln w="9525">
            <a:noFill/>
          </a:ln>
        </p:spPr>
      </p:sp>
      <p:sp>
        <p:nvSpPr>
          <p:cNvPr id="2149" name="Rectangle 5"/>
          <p:cNvSpPr/>
          <p:nvPr>
            <p:ph type="body" sz="quarter" idx="16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50" name="Rectangle 6"/>
          <p:cNvSpPr/>
          <p:nvPr>
            <p:ph type="ftr" sz="quarter" idx="16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51" name="Rectangle 7"/>
          <p:cNvSpPr/>
          <p:nvPr>
            <p:ph type="sldNum" sz="quarter" idx="16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152"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153" name="Rectangle 3"/>
          <p:cNvSpPr/>
          <p:nvPr>
            <p:ph type="dt" idx="17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54" name="Rectangle 4"/>
          <p:cNvSpPr/>
          <p:nvPr>
            <p:ph type="sldImg" idx="172"/>
          </p:nvPr>
        </p:nvSpPr>
        <p:spPr>
          <a:xfrm>
            <a:off x="1143000" y="685800"/>
            <a:ext cx="4572000" cy="3429000"/>
          </a:xfrm>
          <a:prstGeom prst="rect">
            <a:avLst/>
          </a:prstGeom>
          <a:noFill/>
          <a:ln w="9525">
            <a:noFill/>
          </a:ln>
        </p:spPr>
      </p:sp>
      <p:sp>
        <p:nvSpPr>
          <p:cNvPr id="2155" name="Rectangle 5"/>
          <p:cNvSpPr/>
          <p:nvPr>
            <p:ph type="body" sz="quarter" idx="17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56" name="Rectangle 6"/>
          <p:cNvSpPr/>
          <p:nvPr>
            <p:ph type="ftr" sz="quarter" idx="17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57" name="Rectangle 7"/>
          <p:cNvSpPr/>
          <p:nvPr>
            <p:ph type="sldNum" sz="quarter" idx="17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158"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159" name="Rectangle 3"/>
          <p:cNvSpPr/>
          <p:nvPr>
            <p:ph type="dt" idx="18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60" name="Rectangle 4"/>
          <p:cNvSpPr/>
          <p:nvPr>
            <p:ph type="sldImg" idx="182"/>
          </p:nvPr>
        </p:nvSpPr>
        <p:spPr>
          <a:xfrm>
            <a:off x="1143000" y="685800"/>
            <a:ext cx="4572000" cy="3429000"/>
          </a:xfrm>
          <a:prstGeom prst="rect">
            <a:avLst/>
          </a:prstGeom>
          <a:noFill/>
          <a:ln w="9525">
            <a:noFill/>
          </a:ln>
        </p:spPr>
      </p:sp>
      <p:sp>
        <p:nvSpPr>
          <p:cNvPr id="2161" name="Rectangle 5"/>
          <p:cNvSpPr/>
          <p:nvPr>
            <p:ph type="body" sz="quarter" idx="18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62" name="Rectangle 6"/>
          <p:cNvSpPr/>
          <p:nvPr>
            <p:ph type="ftr" sz="quarter" idx="18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63" name="Rectangle 7"/>
          <p:cNvSpPr/>
          <p:nvPr>
            <p:ph type="sldNum" sz="quarter" idx="18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164"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165" name="Rectangle 3"/>
          <p:cNvSpPr/>
          <p:nvPr>
            <p:ph type="dt" idx="19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66" name="Rectangle 4"/>
          <p:cNvSpPr/>
          <p:nvPr>
            <p:ph type="sldImg" idx="192"/>
          </p:nvPr>
        </p:nvSpPr>
        <p:spPr>
          <a:xfrm>
            <a:off x="1143000" y="685800"/>
            <a:ext cx="4572000" cy="3429000"/>
          </a:xfrm>
          <a:prstGeom prst="rect">
            <a:avLst/>
          </a:prstGeom>
          <a:noFill/>
          <a:ln w="9525">
            <a:noFill/>
          </a:ln>
        </p:spPr>
      </p:sp>
      <p:sp>
        <p:nvSpPr>
          <p:cNvPr id="2167" name="Rectangle 5"/>
          <p:cNvSpPr/>
          <p:nvPr>
            <p:ph type="body" sz="quarter" idx="19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68" name="Rectangle 6"/>
          <p:cNvSpPr/>
          <p:nvPr>
            <p:ph type="ftr" sz="quarter" idx="19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69" name="Rectangle 7"/>
          <p:cNvSpPr/>
          <p:nvPr>
            <p:ph type="sldNum" sz="quarter" idx="19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170"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171" name="Rectangle 3"/>
          <p:cNvSpPr/>
          <p:nvPr>
            <p:ph type="dt" idx="20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72" name="Rectangle 4"/>
          <p:cNvSpPr/>
          <p:nvPr>
            <p:ph type="sldImg" idx="202"/>
          </p:nvPr>
        </p:nvSpPr>
        <p:spPr>
          <a:xfrm>
            <a:off x="1143000" y="685800"/>
            <a:ext cx="4572000" cy="3429000"/>
          </a:xfrm>
          <a:prstGeom prst="rect">
            <a:avLst/>
          </a:prstGeom>
          <a:noFill/>
          <a:ln w="9525">
            <a:noFill/>
          </a:ln>
        </p:spPr>
      </p:sp>
      <p:sp>
        <p:nvSpPr>
          <p:cNvPr id="2173" name="Rectangle 5"/>
          <p:cNvSpPr/>
          <p:nvPr>
            <p:ph type="body" sz="quarter" idx="20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74" name="Rectangle 6"/>
          <p:cNvSpPr/>
          <p:nvPr>
            <p:ph type="ftr" sz="quarter" idx="20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75" name="Rectangle 7"/>
          <p:cNvSpPr/>
          <p:nvPr>
            <p:ph type="sldNum" sz="quarter" idx="20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176"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177" name="Rectangle 3"/>
          <p:cNvSpPr/>
          <p:nvPr>
            <p:ph type="dt" idx="21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78" name="Rectangle 4"/>
          <p:cNvSpPr/>
          <p:nvPr>
            <p:ph type="sldImg" idx="212"/>
          </p:nvPr>
        </p:nvSpPr>
        <p:spPr>
          <a:xfrm>
            <a:off x="1143000" y="685800"/>
            <a:ext cx="4572000" cy="3429000"/>
          </a:xfrm>
          <a:prstGeom prst="rect">
            <a:avLst/>
          </a:prstGeom>
          <a:noFill/>
          <a:ln w="9525">
            <a:noFill/>
          </a:ln>
        </p:spPr>
      </p:sp>
      <p:sp>
        <p:nvSpPr>
          <p:cNvPr id="2179" name="Rectangle 5"/>
          <p:cNvSpPr/>
          <p:nvPr>
            <p:ph type="body" sz="quarter" idx="21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80" name="Rectangle 6"/>
          <p:cNvSpPr/>
          <p:nvPr>
            <p:ph type="ftr" sz="quarter" idx="21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81" name="Rectangle 7"/>
          <p:cNvSpPr/>
          <p:nvPr>
            <p:ph type="sldNum" sz="quarter" idx="21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182"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183" name="Rectangle 3"/>
          <p:cNvSpPr/>
          <p:nvPr>
            <p:ph type="dt" idx="22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84" name="Rectangle 4"/>
          <p:cNvSpPr/>
          <p:nvPr>
            <p:ph type="sldImg" idx="222"/>
          </p:nvPr>
        </p:nvSpPr>
        <p:spPr>
          <a:xfrm>
            <a:off x="1143000" y="685800"/>
            <a:ext cx="4572000" cy="3429000"/>
          </a:xfrm>
          <a:prstGeom prst="rect">
            <a:avLst/>
          </a:prstGeom>
          <a:noFill/>
          <a:ln w="9525">
            <a:noFill/>
          </a:ln>
        </p:spPr>
      </p:sp>
      <p:sp>
        <p:nvSpPr>
          <p:cNvPr id="2185" name="Rectangle 5"/>
          <p:cNvSpPr/>
          <p:nvPr>
            <p:ph type="body" sz="quarter" idx="22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86" name="Rectangle 6"/>
          <p:cNvSpPr/>
          <p:nvPr>
            <p:ph type="ftr" sz="quarter" idx="22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87" name="Rectangle 7"/>
          <p:cNvSpPr/>
          <p:nvPr>
            <p:ph type="sldNum" sz="quarter" idx="22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188"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189" name="Rectangle 3"/>
          <p:cNvSpPr/>
          <p:nvPr>
            <p:ph type="dt" idx="23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90" name="Rectangle 4"/>
          <p:cNvSpPr/>
          <p:nvPr>
            <p:ph type="sldImg" idx="232"/>
          </p:nvPr>
        </p:nvSpPr>
        <p:spPr>
          <a:xfrm>
            <a:off x="1143000" y="685800"/>
            <a:ext cx="4572000" cy="3429000"/>
          </a:xfrm>
          <a:prstGeom prst="rect">
            <a:avLst/>
          </a:prstGeom>
          <a:noFill/>
          <a:ln w="9525">
            <a:noFill/>
          </a:ln>
        </p:spPr>
      </p:sp>
      <p:sp>
        <p:nvSpPr>
          <p:cNvPr id="2191" name="Rectangle 5"/>
          <p:cNvSpPr/>
          <p:nvPr>
            <p:ph type="body" sz="quarter" idx="23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92" name="Rectangle 6"/>
          <p:cNvSpPr/>
          <p:nvPr>
            <p:ph type="ftr" sz="quarter" idx="23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93" name="Rectangle 7"/>
          <p:cNvSpPr/>
          <p:nvPr>
            <p:ph type="sldNum" sz="quarter" idx="23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194"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195" name="Rectangle 3"/>
          <p:cNvSpPr/>
          <p:nvPr>
            <p:ph type="dt" idx="24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196" name="Rectangle 4"/>
          <p:cNvSpPr/>
          <p:nvPr>
            <p:ph type="sldImg" idx="242"/>
          </p:nvPr>
        </p:nvSpPr>
        <p:spPr>
          <a:xfrm>
            <a:off x="1143000" y="685800"/>
            <a:ext cx="4572000" cy="3429000"/>
          </a:xfrm>
          <a:prstGeom prst="rect">
            <a:avLst/>
          </a:prstGeom>
          <a:noFill/>
          <a:ln w="9525">
            <a:noFill/>
          </a:ln>
        </p:spPr>
      </p:sp>
      <p:sp>
        <p:nvSpPr>
          <p:cNvPr id="2197" name="Rectangle 5"/>
          <p:cNvSpPr/>
          <p:nvPr>
            <p:ph type="body" sz="quarter" idx="24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198" name="Rectangle 6"/>
          <p:cNvSpPr/>
          <p:nvPr>
            <p:ph type="ftr" sz="quarter" idx="24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199" name="Rectangle 7"/>
          <p:cNvSpPr/>
          <p:nvPr>
            <p:ph type="sldNum" sz="quarter" idx="24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00"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01" name="Rectangle 3"/>
          <p:cNvSpPr/>
          <p:nvPr>
            <p:ph type="dt" idx="25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02" name="Rectangle 4"/>
          <p:cNvSpPr/>
          <p:nvPr>
            <p:ph type="sldImg" idx="252"/>
          </p:nvPr>
        </p:nvSpPr>
        <p:spPr>
          <a:xfrm>
            <a:off x="1143000" y="685800"/>
            <a:ext cx="4572000" cy="3429000"/>
          </a:xfrm>
          <a:prstGeom prst="rect">
            <a:avLst/>
          </a:prstGeom>
          <a:noFill/>
          <a:ln w="9525">
            <a:noFill/>
          </a:ln>
        </p:spPr>
      </p:sp>
      <p:sp>
        <p:nvSpPr>
          <p:cNvPr id="2203" name="Rectangle 5"/>
          <p:cNvSpPr/>
          <p:nvPr>
            <p:ph type="body" sz="quarter" idx="25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204" name="Rectangle 6"/>
          <p:cNvSpPr/>
          <p:nvPr>
            <p:ph type="ftr" sz="quarter" idx="25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205" name="Rectangle 7"/>
          <p:cNvSpPr/>
          <p:nvPr>
            <p:ph type="sldNum" sz="quarter" idx="25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06"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07" name="Rectangle 3"/>
          <p:cNvSpPr/>
          <p:nvPr>
            <p:ph type="dt" idx="26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08" name="Rectangle 4"/>
          <p:cNvSpPr/>
          <p:nvPr>
            <p:ph type="sldImg" idx="262"/>
          </p:nvPr>
        </p:nvSpPr>
        <p:spPr>
          <a:xfrm>
            <a:off x="1143000" y="685800"/>
            <a:ext cx="4572000" cy="3429000"/>
          </a:xfrm>
          <a:prstGeom prst="rect">
            <a:avLst/>
          </a:prstGeom>
          <a:noFill/>
          <a:ln w="9525">
            <a:noFill/>
          </a:ln>
        </p:spPr>
      </p:sp>
      <p:sp>
        <p:nvSpPr>
          <p:cNvPr id="2209" name="Rectangle 5"/>
          <p:cNvSpPr/>
          <p:nvPr>
            <p:ph type="body" sz="quarter" idx="26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210" name="Rectangle 6"/>
          <p:cNvSpPr/>
          <p:nvPr>
            <p:ph type="ftr" sz="quarter" idx="26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211" name="Rectangle 7"/>
          <p:cNvSpPr/>
          <p:nvPr>
            <p:ph type="sldNum" sz="quarter" idx="26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12"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13" name="Rectangle 3"/>
          <p:cNvSpPr/>
          <p:nvPr>
            <p:ph type="dt" idx="27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14" name="Rectangle 4"/>
          <p:cNvSpPr/>
          <p:nvPr>
            <p:ph type="sldImg" idx="272"/>
          </p:nvPr>
        </p:nvSpPr>
        <p:spPr>
          <a:xfrm>
            <a:off x="1143000" y="685800"/>
            <a:ext cx="4572000" cy="3429000"/>
          </a:xfrm>
          <a:prstGeom prst="rect">
            <a:avLst/>
          </a:prstGeom>
          <a:noFill/>
          <a:ln w="9525">
            <a:noFill/>
          </a:ln>
        </p:spPr>
      </p:sp>
      <p:sp>
        <p:nvSpPr>
          <p:cNvPr id="2215" name="Rectangle 5"/>
          <p:cNvSpPr/>
          <p:nvPr>
            <p:ph type="body" sz="quarter" idx="27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216" name="Rectangle 6"/>
          <p:cNvSpPr/>
          <p:nvPr>
            <p:ph type="ftr" sz="quarter" idx="27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217" name="Rectangle 7"/>
          <p:cNvSpPr/>
          <p:nvPr>
            <p:ph type="sldNum" sz="quarter" idx="27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18"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19" name="Rectangle 3"/>
          <p:cNvSpPr/>
          <p:nvPr>
            <p:ph type="dt" idx="28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20" name="Rectangle 4"/>
          <p:cNvSpPr/>
          <p:nvPr>
            <p:ph type="sldImg" idx="282"/>
          </p:nvPr>
        </p:nvSpPr>
        <p:spPr>
          <a:xfrm>
            <a:off x="1143000" y="685800"/>
            <a:ext cx="4572000" cy="3429000"/>
          </a:xfrm>
          <a:prstGeom prst="rect">
            <a:avLst/>
          </a:prstGeom>
          <a:noFill/>
          <a:ln w="9525">
            <a:noFill/>
          </a:ln>
        </p:spPr>
      </p:sp>
      <p:sp>
        <p:nvSpPr>
          <p:cNvPr id="2221" name="Rectangle 5"/>
          <p:cNvSpPr/>
          <p:nvPr>
            <p:ph type="body" sz="quarter" idx="28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222" name="Rectangle 6"/>
          <p:cNvSpPr/>
          <p:nvPr>
            <p:ph type="ftr" sz="quarter" idx="28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223" name="Rectangle 7"/>
          <p:cNvSpPr/>
          <p:nvPr>
            <p:ph type="sldNum" sz="quarter" idx="28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24"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25" name="Rectangle 3"/>
          <p:cNvSpPr/>
          <p:nvPr>
            <p:ph type="dt" idx="29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26" name="Rectangle 4"/>
          <p:cNvSpPr/>
          <p:nvPr>
            <p:ph type="sldImg" idx="292"/>
          </p:nvPr>
        </p:nvSpPr>
        <p:spPr>
          <a:xfrm>
            <a:off x="1143000" y="685800"/>
            <a:ext cx="4572000" cy="3429000"/>
          </a:xfrm>
          <a:prstGeom prst="rect">
            <a:avLst/>
          </a:prstGeom>
          <a:noFill/>
          <a:ln w="9525">
            <a:noFill/>
          </a:ln>
        </p:spPr>
      </p:sp>
      <p:sp>
        <p:nvSpPr>
          <p:cNvPr id="2227" name="Rectangle 5"/>
          <p:cNvSpPr/>
          <p:nvPr>
            <p:ph type="body" sz="quarter" idx="29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228" name="Rectangle 6"/>
          <p:cNvSpPr/>
          <p:nvPr>
            <p:ph type="ftr" sz="quarter" idx="29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229" name="Rectangle 7"/>
          <p:cNvSpPr/>
          <p:nvPr>
            <p:ph type="sldNum" sz="quarter" idx="29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30"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31" name="Rectangle 3"/>
          <p:cNvSpPr/>
          <p:nvPr>
            <p:ph type="dt" idx="30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32" name="Rectangle 4"/>
          <p:cNvSpPr/>
          <p:nvPr>
            <p:ph type="sldImg" idx="302"/>
          </p:nvPr>
        </p:nvSpPr>
        <p:spPr>
          <a:xfrm>
            <a:off x="1143000" y="685800"/>
            <a:ext cx="4572000" cy="3429000"/>
          </a:xfrm>
          <a:prstGeom prst="rect">
            <a:avLst/>
          </a:prstGeom>
          <a:noFill/>
          <a:ln w="9525">
            <a:noFill/>
          </a:ln>
        </p:spPr>
      </p:sp>
      <p:sp>
        <p:nvSpPr>
          <p:cNvPr id="2233" name="Rectangle 5"/>
          <p:cNvSpPr/>
          <p:nvPr>
            <p:ph type="body" sz="quarter" idx="30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234" name="Rectangle 6"/>
          <p:cNvSpPr/>
          <p:nvPr>
            <p:ph type="ftr" sz="quarter" idx="30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235" name="Rectangle 7"/>
          <p:cNvSpPr/>
          <p:nvPr>
            <p:ph type="sldNum" sz="quarter" idx="30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36"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37" name="Rectangle 3"/>
          <p:cNvSpPr/>
          <p:nvPr>
            <p:ph type="dt" idx="31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38" name="Rectangle 4"/>
          <p:cNvSpPr/>
          <p:nvPr>
            <p:ph type="sldImg" idx="312"/>
          </p:nvPr>
        </p:nvSpPr>
        <p:spPr>
          <a:xfrm>
            <a:off x="1143000" y="685800"/>
            <a:ext cx="4572000" cy="3429000"/>
          </a:xfrm>
          <a:prstGeom prst="rect">
            <a:avLst/>
          </a:prstGeom>
          <a:noFill/>
          <a:ln w="9525">
            <a:noFill/>
          </a:ln>
        </p:spPr>
      </p:sp>
      <p:sp>
        <p:nvSpPr>
          <p:cNvPr id="2239" name="Rectangle 5"/>
          <p:cNvSpPr/>
          <p:nvPr>
            <p:ph type="body" sz="quarter" idx="31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240" name="Rectangle 6"/>
          <p:cNvSpPr/>
          <p:nvPr>
            <p:ph type="ftr" sz="quarter" idx="31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241" name="Rectangle 7"/>
          <p:cNvSpPr/>
          <p:nvPr>
            <p:ph type="sldNum" sz="quarter" idx="31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42"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43" name="Rectangle 3"/>
          <p:cNvSpPr/>
          <p:nvPr>
            <p:ph type="dt" idx="32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44" name="Rectangle 4"/>
          <p:cNvSpPr/>
          <p:nvPr>
            <p:ph type="sldImg" idx="322"/>
          </p:nvPr>
        </p:nvSpPr>
        <p:spPr>
          <a:xfrm>
            <a:off x="1143000" y="685800"/>
            <a:ext cx="4572000" cy="3429000"/>
          </a:xfrm>
          <a:prstGeom prst="rect">
            <a:avLst/>
          </a:prstGeom>
          <a:noFill/>
          <a:ln w="9525">
            <a:noFill/>
          </a:ln>
        </p:spPr>
      </p:sp>
      <p:sp>
        <p:nvSpPr>
          <p:cNvPr id="2245" name="Rectangle 5"/>
          <p:cNvSpPr/>
          <p:nvPr>
            <p:ph type="body" sz="quarter" idx="32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246" name="Rectangle 6"/>
          <p:cNvSpPr/>
          <p:nvPr>
            <p:ph type="ftr" sz="quarter" idx="32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247" name="Rectangle 7"/>
          <p:cNvSpPr/>
          <p:nvPr>
            <p:ph type="sldNum" sz="quarter" idx="32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48"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49" name="Rectangle 3"/>
          <p:cNvSpPr/>
          <p:nvPr>
            <p:ph type="dt" idx="33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50" name="Rectangle 4"/>
          <p:cNvSpPr/>
          <p:nvPr>
            <p:ph type="sldImg" idx="332"/>
          </p:nvPr>
        </p:nvSpPr>
        <p:spPr>
          <a:xfrm>
            <a:off x="1143000" y="685800"/>
            <a:ext cx="4572000" cy="3429000"/>
          </a:xfrm>
          <a:prstGeom prst="rect">
            <a:avLst/>
          </a:prstGeom>
          <a:noFill/>
          <a:ln w="9525">
            <a:noFill/>
          </a:ln>
        </p:spPr>
      </p:sp>
      <p:sp>
        <p:nvSpPr>
          <p:cNvPr id="2251" name="Rectangle 5"/>
          <p:cNvSpPr/>
          <p:nvPr>
            <p:ph type="body" sz="quarter" idx="33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252" name="Rectangle 6"/>
          <p:cNvSpPr/>
          <p:nvPr>
            <p:ph type="ftr" sz="quarter" idx="33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253" name="Rectangle 7"/>
          <p:cNvSpPr/>
          <p:nvPr>
            <p:ph type="sldNum" sz="quarter" idx="33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54"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55" name="Rectangle 3"/>
          <p:cNvSpPr/>
          <p:nvPr>
            <p:ph type="dt" idx="34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56" name="Rectangle 4"/>
          <p:cNvSpPr/>
          <p:nvPr>
            <p:ph type="sldImg" idx="342"/>
          </p:nvPr>
        </p:nvSpPr>
        <p:spPr>
          <a:xfrm>
            <a:off x="1143000" y="685800"/>
            <a:ext cx="4572000" cy="3429000"/>
          </a:xfrm>
          <a:prstGeom prst="rect">
            <a:avLst/>
          </a:prstGeom>
          <a:noFill/>
          <a:ln w="9525">
            <a:noFill/>
          </a:ln>
        </p:spPr>
      </p:sp>
      <p:sp>
        <p:nvSpPr>
          <p:cNvPr id="2257" name="Rectangle 5"/>
          <p:cNvSpPr/>
          <p:nvPr>
            <p:ph type="body" sz="quarter" idx="34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258" name="Rectangle 6"/>
          <p:cNvSpPr/>
          <p:nvPr>
            <p:ph type="ftr" sz="quarter" idx="34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259" name="Rectangle 7"/>
          <p:cNvSpPr/>
          <p:nvPr>
            <p:ph type="sldNum" sz="quarter" idx="34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60"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61" name="Rectangle 3"/>
          <p:cNvSpPr/>
          <p:nvPr>
            <p:ph type="dt" idx="35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62" name="Rectangle 4"/>
          <p:cNvSpPr/>
          <p:nvPr>
            <p:ph type="sldImg" idx="352"/>
          </p:nvPr>
        </p:nvSpPr>
        <p:spPr>
          <a:xfrm>
            <a:off x="1143000" y="685800"/>
            <a:ext cx="4572000" cy="3429000"/>
          </a:xfrm>
          <a:prstGeom prst="rect">
            <a:avLst/>
          </a:prstGeom>
          <a:noFill/>
          <a:ln w="9525">
            <a:noFill/>
          </a:ln>
        </p:spPr>
      </p:sp>
      <p:sp>
        <p:nvSpPr>
          <p:cNvPr id="2263" name="Rectangle 5"/>
          <p:cNvSpPr/>
          <p:nvPr>
            <p:ph type="body" sz="quarter" idx="35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264" name="Rectangle 6"/>
          <p:cNvSpPr/>
          <p:nvPr>
            <p:ph type="ftr" sz="quarter" idx="35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265" name="Rectangle 7"/>
          <p:cNvSpPr/>
          <p:nvPr>
            <p:ph type="sldNum" sz="quarter" idx="35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66"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67" name="Rectangle 3"/>
          <p:cNvSpPr/>
          <p:nvPr>
            <p:ph type="dt" idx="36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68" name="Rectangle 4"/>
          <p:cNvSpPr/>
          <p:nvPr>
            <p:ph type="sldImg" idx="362"/>
          </p:nvPr>
        </p:nvSpPr>
        <p:spPr>
          <a:xfrm>
            <a:off x="1143000" y="685800"/>
            <a:ext cx="4572000" cy="3429000"/>
          </a:xfrm>
          <a:prstGeom prst="rect">
            <a:avLst/>
          </a:prstGeom>
          <a:noFill/>
          <a:ln w="9525">
            <a:noFill/>
          </a:ln>
        </p:spPr>
      </p:sp>
      <p:sp>
        <p:nvSpPr>
          <p:cNvPr id="2269" name="Rectangle 5"/>
          <p:cNvSpPr/>
          <p:nvPr>
            <p:ph type="body" sz="quarter" idx="36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270" name="Rectangle 6"/>
          <p:cNvSpPr/>
          <p:nvPr>
            <p:ph type="ftr" sz="quarter" idx="36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271" name="Rectangle 7"/>
          <p:cNvSpPr/>
          <p:nvPr>
            <p:ph type="sldNum" sz="quarter" idx="36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72"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73" name="Rectangle 3"/>
          <p:cNvSpPr/>
          <p:nvPr>
            <p:ph type="dt" idx="37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74" name="Rectangle 4"/>
          <p:cNvSpPr/>
          <p:nvPr>
            <p:ph type="sldImg" idx="372"/>
          </p:nvPr>
        </p:nvSpPr>
        <p:spPr>
          <a:xfrm>
            <a:off x="1143000" y="685800"/>
            <a:ext cx="4572000" cy="3429000"/>
          </a:xfrm>
          <a:prstGeom prst="rect">
            <a:avLst/>
          </a:prstGeom>
          <a:noFill/>
          <a:ln w="9525">
            <a:noFill/>
          </a:ln>
        </p:spPr>
      </p:sp>
      <p:sp>
        <p:nvSpPr>
          <p:cNvPr id="2275" name="Rectangle 5"/>
          <p:cNvSpPr/>
          <p:nvPr>
            <p:ph type="body" sz="quarter" idx="37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276" name="Rectangle 6"/>
          <p:cNvSpPr/>
          <p:nvPr>
            <p:ph type="ftr" sz="quarter" idx="37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277" name="Rectangle 7"/>
          <p:cNvSpPr/>
          <p:nvPr>
            <p:ph type="sldNum" sz="quarter" idx="37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78"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79" name="Rectangle 3"/>
          <p:cNvSpPr/>
          <p:nvPr>
            <p:ph type="dt" idx="38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80" name="Rectangle 4"/>
          <p:cNvSpPr/>
          <p:nvPr>
            <p:ph type="sldImg" idx="382"/>
          </p:nvPr>
        </p:nvSpPr>
        <p:spPr>
          <a:xfrm>
            <a:off x="1143000" y="685800"/>
            <a:ext cx="4572000" cy="3429000"/>
          </a:xfrm>
          <a:prstGeom prst="rect">
            <a:avLst/>
          </a:prstGeom>
          <a:noFill/>
          <a:ln w="9525">
            <a:noFill/>
          </a:ln>
        </p:spPr>
      </p:sp>
      <p:sp>
        <p:nvSpPr>
          <p:cNvPr id="2281" name="Rectangle 5"/>
          <p:cNvSpPr/>
          <p:nvPr>
            <p:ph type="body" sz="quarter" idx="38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282" name="Rectangle 6"/>
          <p:cNvSpPr/>
          <p:nvPr>
            <p:ph type="ftr" sz="quarter" idx="38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283" name="Rectangle 7"/>
          <p:cNvSpPr/>
          <p:nvPr>
            <p:ph type="sldNum" sz="quarter" idx="38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84"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85" name="Rectangle 3"/>
          <p:cNvSpPr/>
          <p:nvPr>
            <p:ph type="dt" idx="39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86" name="Rectangle 4"/>
          <p:cNvSpPr/>
          <p:nvPr>
            <p:ph type="sldImg" idx="392"/>
          </p:nvPr>
        </p:nvSpPr>
        <p:spPr>
          <a:xfrm>
            <a:off x="1143000" y="685800"/>
            <a:ext cx="4572000" cy="3429000"/>
          </a:xfrm>
          <a:prstGeom prst="rect">
            <a:avLst/>
          </a:prstGeom>
          <a:noFill/>
          <a:ln w="9525">
            <a:noFill/>
          </a:ln>
        </p:spPr>
      </p:sp>
      <p:sp>
        <p:nvSpPr>
          <p:cNvPr id="2287" name="Rectangle 5"/>
          <p:cNvSpPr/>
          <p:nvPr>
            <p:ph type="body" sz="quarter" idx="39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288" name="Rectangle 6"/>
          <p:cNvSpPr/>
          <p:nvPr>
            <p:ph type="ftr" sz="quarter" idx="39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289" name="Rectangle 7"/>
          <p:cNvSpPr/>
          <p:nvPr>
            <p:ph type="sldNum" sz="quarter" idx="39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90"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91" name="Rectangle 3"/>
          <p:cNvSpPr/>
          <p:nvPr>
            <p:ph type="dt" idx="40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92" name="Rectangle 4"/>
          <p:cNvSpPr/>
          <p:nvPr>
            <p:ph type="sldImg" idx="402"/>
          </p:nvPr>
        </p:nvSpPr>
        <p:spPr>
          <a:xfrm>
            <a:off x="1143000" y="685800"/>
            <a:ext cx="4572000" cy="3429000"/>
          </a:xfrm>
          <a:prstGeom prst="rect">
            <a:avLst/>
          </a:prstGeom>
          <a:noFill/>
          <a:ln w="9525">
            <a:noFill/>
          </a:ln>
        </p:spPr>
      </p:sp>
      <p:sp>
        <p:nvSpPr>
          <p:cNvPr id="2293" name="Rectangle 5"/>
          <p:cNvSpPr/>
          <p:nvPr>
            <p:ph type="body" sz="quarter" idx="40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294" name="Rectangle 6"/>
          <p:cNvSpPr/>
          <p:nvPr>
            <p:ph type="ftr" sz="quarter" idx="40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295" name="Rectangle 7"/>
          <p:cNvSpPr/>
          <p:nvPr>
            <p:ph type="sldNum" sz="quarter" idx="40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296"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297" name="Rectangle 3"/>
          <p:cNvSpPr/>
          <p:nvPr>
            <p:ph type="dt" idx="41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298" name="Rectangle 4"/>
          <p:cNvSpPr/>
          <p:nvPr>
            <p:ph type="sldImg" idx="412"/>
          </p:nvPr>
        </p:nvSpPr>
        <p:spPr>
          <a:xfrm>
            <a:off x="1143000" y="685800"/>
            <a:ext cx="4572000" cy="3429000"/>
          </a:xfrm>
          <a:prstGeom prst="rect">
            <a:avLst/>
          </a:prstGeom>
          <a:noFill/>
          <a:ln w="9525">
            <a:noFill/>
          </a:ln>
        </p:spPr>
      </p:sp>
      <p:sp>
        <p:nvSpPr>
          <p:cNvPr id="2299" name="Rectangle 5"/>
          <p:cNvSpPr/>
          <p:nvPr>
            <p:ph type="body" sz="quarter" idx="41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300" name="Rectangle 6"/>
          <p:cNvSpPr/>
          <p:nvPr>
            <p:ph type="ftr" sz="quarter" idx="41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301" name="Rectangle 7"/>
          <p:cNvSpPr/>
          <p:nvPr>
            <p:ph type="sldNum" sz="quarter" idx="41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302"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303" name="Rectangle 3"/>
          <p:cNvSpPr/>
          <p:nvPr>
            <p:ph type="dt" idx="42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304" name="Rectangle 4"/>
          <p:cNvSpPr/>
          <p:nvPr>
            <p:ph type="sldImg" idx="422"/>
          </p:nvPr>
        </p:nvSpPr>
        <p:spPr>
          <a:xfrm>
            <a:off x="1143000" y="685800"/>
            <a:ext cx="4572000" cy="3429000"/>
          </a:xfrm>
          <a:prstGeom prst="rect">
            <a:avLst/>
          </a:prstGeom>
          <a:noFill/>
          <a:ln w="9525">
            <a:noFill/>
          </a:ln>
        </p:spPr>
      </p:sp>
      <p:sp>
        <p:nvSpPr>
          <p:cNvPr id="2305" name="Rectangle 5"/>
          <p:cNvSpPr/>
          <p:nvPr>
            <p:ph type="body" sz="quarter" idx="42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306" name="Rectangle 6"/>
          <p:cNvSpPr/>
          <p:nvPr>
            <p:ph type="ftr" sz="quarter" idx="42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307" name="Rectangle 7"/>
          <p:cNvSpPr/>
          <p:nvPr>
            <p:ph type="sldNum" sz="quarter" idx="42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308"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309" name="Rectangle 3"/>
          <p:cNvSpPr/>
          <p:nvPr>
            <p:ph type="dt" idx="43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310" name="Rectangle 4"/>
          <p:cNvSpPr/>
          <p:nvPr>
            <p:ph type="sldImg" idx="432"/>
          </p:nvPr>
        </p:nvSpPr>
        <p:spPr>
          <a:xfrm>
            <a:off x="1143000" y="685800"/>
            <a:ext cx="4572000" cy="3429000"/>
          </a:xfrm>
          <a:prstGeom prst="rect">
            <a:avLst/>
          </a:prstGeom>
          <a:noFill/>
          <a:ln w="9525">
            <a:noFill/>
          </a:ln>
        </p:spPr>
      </p:sp>
      <p:sp>
        <p:nvSpPr>
          <p:cNvPr id="2311" name="Rectangle 5"/>
          <p:cNvSpPr/>
          <p:nvPr>
            <p:ph type="body" sz="quarter" idx="43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312" name="Rectangle 6"/>
          <p:cNvSpPr/>
          <p:nvPr>
            <p:ph type="ftr" sz="quarter" idx="43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313" name="Rectangle 7"/>
          <p:cNvSpPr/>
          <p:nvPr>
            <p:ph type="sldNum" sz="quarter" idx="43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314"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315" name="Rectangle 3"/>
          <p:cNvSpPr/>
          <p:nvPr>
            <p:ph type="dt" idx="44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316" name="Rectangle 4"/>
          <p:cNvSpPr/>
          <p:nvPr>
            <p:ph type="sldImg" idx="442"/>
          </p:nvPr>
        </p:nvSpPr>
        <p:spPr>
          <a:xfrm>
            <a:off x="1143000" y="685800"/>
            <a:ext cx="4572000" cy="3429000"/>
          </a:xfrm>
          <a:prstGeom prst="rect">
            <a:avLst/>
          </a:prstGeom>
          <a:noFill/>
          <a:ln w="9525">
            <a:noFill/>
          </a:ln>
        </p:spPr>
      </p:sp>
      <p:sp>
        <p:nvSpPr>
          <p:cNvPr id="2317" name="Rectangle 5"/>
          <p:cNvSpPr/>
          <p:nvPr>
            <p:ph type="body" sz="quarter" idx="44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318" name="Rectangle 6"/>
          <p:cNvSpPr/>
          <p:nvPr>
            <p:ph type="ftr" sz="quarter" idx="44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319" name="Rectangle 7"/>
          <p:cNvSpPr/>
          <p:nvPr>
            <p:ph type="sldNum" sz="quarter" idx="44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320"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321" name="Rectangle 3"/>
          <p:cNvSpPr/>
          <p:nvPr>
            <p:ph type="dt" idx="45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322" name="Rectangle 4"/>
          <p:cNvSpPr/>
          <p:nvPr>
            <p:ph type="sldImg" idx="452"/>
          </p:nvPr>
        </p:nvSpPr>
        <p:spPr>
          <a:xfrm>
            <a:off x="1143000" y="685800"/>
            <a:ext cx="4572000" cy="3429000"/>
          </a:xfrm>
          <a:prstGeom prst="rect">
            <a:avLst/>
          </a:prstGeom>
          <a:noFill/>
          <a:ln w="9525">
            <a:noFill/>
          </a:ln>
        </p:spPr>
      </p:sp>
      <p:sp>
        <p:nvSpPr>
          <p:cNvPr id="2323" name="Rectangle 5"/>
          <p:cNvSpPr/>
          <p:nvPr>
            <p:ph type="body" sz="quarter" idx="45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324" name="Rectangle 6"/>
          <p:cNvSpPr/>
          <p:nvPr>
            <p:ph type="ftr" sz="quarter" idx="45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325" name="Rectangle 7"/>
          <p:cNvSpPr/>
          <p:nvPr>
            <p:ph type="sldNum" sz="quarter" idx="45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326"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327" name="Rectangle 3"/>
          <p:cNvSpPr/>
          <p:nvPr>
            <p:ph type="dt" idx="46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328" name="Rectangle 4"/>
          <p:cNvSpPr/>
          <p:nvPr>
            <p:ph type="sldImg" idx="462"/>
          </p:nvPr>
        </p:nvSpPr>
        <p:spPr>
          <a:xfrm>
            <a:off x="1143000" y="685800"/>
            <a:ext cx="4572000" cy="3429000"/>
          </a:xfrm>
          <a:prstGeom prst="rect">
            <a:avLst/>
          </a:prstGeom>
          <a:noFill/>
          <a:ln w="9525">
            <a:noFill/>
          </a:ln>
        </p:spPr>
      </p:sp>
      <p:sp>
        <p:nvSpPr>
          <p:cNvPr id="2329" name="Rectangle 5"/>
          <p:cNvSpPr/>
          <p:nvPr>
            <p:ph type="body" sz="quarter" idx="46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330" name="Rectangle 6"/>
          <p:cNvSpPr/>
          <p:nvPr>
            <p:ph type="ftr" sz="quarter" idx="46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331" name="Rectangle 7"/>
          <p:cNvSpPr/>
          <p:nvPr>
            <p:ph type="sldNum" sz="quarter" idx="46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
        <p:nvSpPr>
          <p:cNvPr id="2332" name="Rectangle 2"/>
          <p:cNvSpPr/>
          <p:nvPr>
            <p:ph type="hdr" sz="quarter"/>
          </p:nvPr>
        </p:nvSpPr>
        <p:spPr>
          <a:xfrm>
            <a:off x="0" y="0"/>
            <a:ext cx="2971800" cy="457200"/>
          </a:xfrm>
          <a:prstGeom prst="rect">
            <a:avLst/>
          </a:prstGeom>
          <a:noFill/>
          <a:ln w="9525">
            <a:noFill/>
          </a:ln>
        </p:spPr>
        <p:txBody>
          <a:bodyPr/>
          <a:p>
            <a:pPr lvl="0" eaLnBrk="1" hangingPunct="1"/>
            <a:endParaRPr lang="zh-CN" altLang="en-US" sz="1200" dirty="0"/>
          </a:p>
        </p:txBody>
      </p:sp>
      <p:sp>
        <p:nvSpPr>
          <p:cNvPr id="2333" name="Rectangle 3"/>
          <p:cNvSpPr/>
          <p:nvPr>
            <p:ph type="dt" idx="471"/>
          </p:nvPr>
        </p:nvSpPr>
        <p:spPr>
          <a:xfrm>
            <a:off x="3884613" y="0"/>
            <a:ext cx="2971800" cy="457200"/>
          </a:xfrm>
          <a:prstGeom prst="rect">
            <a:avLst/>
          </a:prstGeom>
          <a:noFill/>
          <a:ln w="9525">
            <a:noFill/>
          </a:ln>
        </p:spPr>
        <p:txBody>
          <a:bodyPr/>
          <a:p>
            <a:pPr lvl="0" algn="r" eaLnBrk="1" hangingPunct="1"/>
            <a:endParaRPr lang="zh-CN" altLang="en-US" sz="1200" dirty="0"/>
          </a:p>
        </p:txBody>
      </p:sp>
      <p:sp>
        <p:nvSpPr>
          <p:cNvPr id="2334" name="Rectangle 4"/>
          <p:cNvSpPr/>
          <p:nvPr>
            <p:ph type="sldImg" idx="472"/>
          </p:nvPr>
        </p:nvSpPr>
        <p:spPr>
          <a:xfrm>
            <a:off x="1143000" y="685800"/>
            <a:ext cx="4572000" cy="3429000"/>
          </a:xfrm>
          <a:prstGeom prst="rect">
            <a:avLst/>
          </a:prstGeom>
          <a:noFill/>
          <a:ln w="9525">
            <a:noFill/>
          </a:ln>
        </p:spPr>
      </p:sp>
      <p:sp>
        <p:nvSpPr>
          <p:cNvPr id="2335" name="Rectangle 5"/>
          <p:cNvSpPr/>
          <p:nvPr>
            <p:ph type="body" sz="quarter" idx="473"/>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336" name="Rectangle 6"/>
          <p:cNvSpPr/>
          <p:nvPr>
            <p:ph type="ftr" sz="quarter" idx="474"/>
          </p:nvPr>
        </p:nvSpPr>
        <p:spPr>
          <a:xfrm>
            <a:off x="0" y="8685213"/>
            <a:ext cx="2971800" cy="457200"/>
          </a:xfrm>
          <a:prstGeom prst="rect">
            <a:avLst/>
          </a:prstGeom>
          <a:noFill/>
          <a:ln w="9525">
            <a:noFill/>
          </a:ln>
        </p:spPr>
        <p:txBody>
          <a:bodyPr anchor="b"/>
          <a:p>
            <a:pPr lvl="0" eaLnBrk="1" hangingPunct="1"/>
            <a:endParaRPr lang="en-US" altLang="x-none" sz="1200" dirty="0"/>
          </a:p>
        </p:txBody>
      </p:sp>
      <p:sp>
        <p:nvSpPr>
          <p:cNvPr id="2337" name="Rectangle 7"/>
          <p:cNvSpPr/>
          <p:nvPr>
            <p:ph type="sldNum" sz="quarter" idx="475"/>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zh-CN" altLang="en-US" sz="1200" dirty="0"/>
            </a:fld>
            <a:endParaRPr lang="zh-CN" altLang="en-US" sz="1200" dirty="0"/>
          </a:p>
        </p:txBody>
      </p:sp>
    </p:spTree>
  </p:cSld>
  <p:clrMap bg1="lt1" tx1="dk1" bg2="lt2" tx2="dk2" accent1="accent1" accent2="accent2" accent3="accent3" accent4="accent4" accent5="accent5" accent6="accent6" hlink="hlink" folHlink="folHlink"/>
  <p:hf sldNum="0" hdr="0" ftr="0" dt="0"/>
  <p:notesStyle>
    <a:lvl1pPr marL="0" lvl="0"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1pPr>
    <a:lvl2pPr marL="457200" lvl="1"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2pPr>
    <a:lvl3pPr marL="914400" lvl="2"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3pPr>
    <a:lvl4pPr marL="1371600" lvl="3"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4pPr>
    <a:lvl5pPr marL="1828800" lvl="4"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5pPr>
    <a:lvl6pPr marL="2286000" lvl="5"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6pPr>
    <a:lvl7pPr marL="2743200" lvl="6"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7pPr>
    <a:lvl8pPr marL="3200400" lvl="7"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8pPr>
    <a:lvl9pPr marL="3657600" lvl="8"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charset="0"/>
        <a:ea typeface="Arial" charset="0"/>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p:nvPr>
            <p:ph type="dt" sz="half" idx="10"/>
          </p:nvPr>
        </p:nvSpPr>
        <p:spPr/>
        <p:txBody>
          <a:bodyPr/>
          <a:lstStyle/>
          <a:p>
            <a:pPr lvl="0"/>
            <a:fld id="{BB962C8B-B14F-4D97-AF65-F5344CB8AC3E}" type="datetime1">
              <a:rPr lang="zh-CN" altLang="en-US" dirty="0"/>
            </a:fld>
            <a:endParaRPr lang="zh-CN" altLang="en-US" dirty="0"/>
          </a:p>
        </p:txBody>
      </p:sp>
      <p:sp>
        <p:nvSpPr>
          <p:cNvPr id="5" name="页脚占位符 4"/>
          <p:cNvSpPr/>
          <p:nvPr>
            <p:ph type="ftr" sz="quarter" idx="11"/>
          </p:nvPr>
        </p:nvSpPr>
        <p:spPr/>
        <p:txBody>
          <a:bodyPr/>
          <a:lstStyle/>
          <a:p>
            <a:pPr lvl="0"/>
            <a:endParaRPr lang="zh-CN" altLang="en-US" dirty="0"/>
          </a:p>
        </p:txBody>
      </p:sp>
      <p:sp>
        <p:nvSpPr>
          <p:cNvPr id="6" name="灯片编号占位符 5"/>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p:nvPr>
            <p:ph type="title"/>
          </p:nvPr>
        </p:nvSpPr>
        <p:spPr/>
        <p:txBody>
          <a:bodyPr/>
          <a:lstStyle/>
          <a:p>
            <a:r>
              <a:rPr lang="zh-CN" altLang="en-US" smtClean="0"/>
              <a:t>单击此处编辑母版标题样式</a:t>
            </a:r>
            <a:endParaRPr lang="zh-CN" altLang="en-US"/>
          </a:p>
        </p:txBody>
      </p:sp>
      <p:sp>
        <p:nvSpPr>
          <p:cNvPr id="3" name="竖排文字占位符 2"/>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p:nvPr>
            <p:ph type="dt" sz="half" idx="10"/>
          </p:nvPr>
        </p:nvSpPr>
        <p:spPr/>
        <p:txBody>
          <a:bodyPr/>
          <a:lstStyle/>
          <a:p>
            <a:pPr lvl="0"/>
            <a:fld id="{BB962C8B-B14F-4D97-AF65-F5344CB8AC3E}" type="datetime1">
              <a:rPr lang="zh-CN" altLang="en-US" dirty="0"/>
            </a:fld>
            <a:endParaRPr lang="zh-CN" altLang="en-US" dirty="0"/>
          </a:p>
        </p:txBody>
      </p:sp>
      <p:sp>
        <p:nvSpPr>
          <p:cNvPr id="5" name="页脚占位符 4"/>
          <p:cNvSpPr/>
          <p:nvPr>
            <p:ph type="ftr" sz="quarter" idx="11"/>
          </p:nvPr>
        </p:nvSpPr>
        <p:spPr/>
        <p:txBody>
          <a:bodyPr/>
          <a:lstStyle/>
          <a:p>
            <a:pPr lvl="0"/>
            <a:endParaRPr lang="zh-CN" altLang="en-US" dirty="0"/>
          </a:p>
        </p:txBody>
      </p:sp>
      <p:sp>
        <p:nvSpPr>
          <p:cNvPr id="6" name="灯片编号占位符 5"/>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p:nvPr>
            <p:ph type="dt" sz="half" idx="10"/>
          </p:nvPr>
        </p:nvSpPr>
        <p:spPr/>
        <p:txBody>
          <a:bodyPr/>
          <a:lstStyle/>
          <a:p>
            <a:pPr lvl="0"/>
            <a:fld id="{BB962C8B-B14F-4D97-AF65-F5344CB8AC3E}" type="datetime1">
              <a:rPr lang="zh-CN" altLang="en-US" dirty="0"/>
            </a:fld>
            <a:endParaRPr lang="zh-CN" altLang="en-US" dirty="0"/>
          </a:p>
        </p:txBody>
      </p:sp>
      <p:sp>
        <p:nvSpPr>
          <p:cNvPr id="5" name="页脚占位符 4"/>
          <p:cNvSpPr/>
          <p:nvPr>
            <p:ph type="ftr" sz="quarter" idx="11"/>
          </p:nvPr>
        </p:nvSpPr>
        <p:spPr/>
        <p:txBody>
          <a:bodyPr/>
          <a:lstStyle/>
          <a:p>
            <a:pPr lvl="0"/>
            <a:endParaRPr lang="zh-CN" altLang="en-US" dirty="0"/>
          </a:p>
        </p:txBody>
      </p:sp>
      <p:sp>
        <p:nvSpPr>
          <p:cNvPr id="6" name="灯片编号占位符 5"/>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Tx" preserve="1">
  <p:cSld name="标题，两项内容与文本">
    <p:spTree>
      <p:nvGrpSpPr>
        <p:cNvPr id="1" name=""/>
        <p:cNvGrpSpPr/>
        <p:nvPr/>
      </p:nvGrpSpPr>
      <p:grpSpPr>
        <a:xfrm>
          <a:off x="0" y="0"/>
          <a:ext cx="0" cy="0"/>
          <a:chOff x="0" y="0"/>
          <a:chExt cx="0" cy="0"/>
        </a:xfrm>
      </p:grpSpPr>
      <p:sp>
        <p:nvSpPr>
          <p:cNvPr id="2" name="标题 1"/>
          <p:cNvSpPr/>
          <p:nvPr>
            <p:ph type="title"/>
          </p:nvPr>
        </p:nvSpPr>
        <p:spPr/>
        <p:txBody>
          <a:bodyPr/>
          <a:lstStyle/>
          <a:p>
            <a:r>
              <a:rPr lang="zh-CN" altLang="en-US" smtClean="0"/>
              <a:t>单击此处编辑母版标题样式</a:t>
            </a:r>
            <a:endParaRPr lang="zh-CN" altLang="en-US"/>
          </a:p>
        </p:txBody>
      </p:sp>
      <p:sp>
        <p:nvSpPr>
          <p:cNvPr id="3" name="内容占位符 2"/>
          <p:cNvSpPr/>
          <p:nvPr>
            <p:ph sz="quarter" idx="1"/>
          </p:nvPr>
        </p:nvSpPr>
        <p:spPr>
          <a:xfrm>
            <a:off x="628650" y="1825625"/>
            <a:ext cx="3886200" cy="20986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p:nvPr>
            <p:ph sz="quarter" idx="2"/>
          </p:nvPr>
        </p:nvSpPr>
        <p:spPr>
          <a:xfrm>
            <a:off x="628650" y="4076700"/>
            <a:ext cx="3886200" cy="21002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p:nvPr>
            <p:ph type="body" sz="half" idx="3"/>
          </p:nvPr>
        </p:nvSpPr>
        <p:spPr>
          <a:xfrm>
            <a:off x="46291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日期占位符 5"/>
          <p:cNvSpPr/>
          <p:nvPr>
            <p:ph type="dt" sz="half" idx="10"/>
          </p:nvPr>
        </p:nvSpPr>
        <p:spPr/>
        <p:txBody>
          <a:bodyPr/>
          <a:lstStyle/>
          <a:p>
            <a:pPr lvl="0"/>
            <a:fld id="{BB962C8B-B14F-4D97-AF65-F5344CB8AC3E}" type="datetime1">
              <a:rPr lang="zh-CN" altLang="en-US"/>
            </a:fld>
            <a:endParaRPr lang="zh-CN" altLang="en-US"/>
          </a:p>
        </p:txBody>
      </p:sp>
      <p:sp>
        <p:nvSpPr>
          <p:cNvPr id="7" name="页脚占位符 6"/>
          <p:cNvSpPr/>
          <p:nvPr>
            <p:ph type="ftr" sz="quarter" idx="11"/>
          </p:nvPr>
        </p:nvSpPr>
        <p:spPr/>
        <p:txBody>
          <a:bodyPr/>
          <a:lstStyle/>
          <a:p>
            <a:pPr lvl="0"/>
            <a:endParaRPr lang="zh-CN"/>
          </a:p>
        </p:txBody>
      </p:sp>
      <p:sp>
        <p:nvSpPr>
          <p:cNvPr id="8" name="灯片编号占位符 7"/>
          <p:cNvSpPr/>
          <p:nvPr>
            <p:ph type="sldNum" sz="quarter" idx="12"/>
          </p:nvPr>
        </p:nvSpPr>
        <p:spPr/>
        <p:txBody>
          <a:bodyPr/>
          <a:lstStyle/>
          <a:p>
            <a:pPr lvl="0"/>
            <a:fld id="{9A0DB2DC-4C9A-4742-B13C-FB6460FD3503}" type="slidenum">
              <a:rPr lang="zh-CN"/>
            </a:fld>
            <a:endParaRPr lang="zh-C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p:nvPr>
            <p:ph type="title"/>
          </p:nvPr>
        </p:nvSpPr>
        <p:spPr/>
        <p:txBody>
          <a:bodyPr/>
          <a:lstStyle/>
          <a:p>
            <a:r>
              <a:rPr lang="zh-CN" altLang="en-US" smtClean="0"/>
              <a:t>单击此处编辑母版标题样式</a:t>
            </a:r>
            <a:endParaRPr lang="zh-CN" altLang="en-US"/>
          </a:p>
        </p:txBody>
      </p:sp>
      <p:sp>
        <p:nvSpPr>
          <p:cNvPr id="3" name="内容占位符 2"/>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p:nvPr>
            <p:ph type="dt" sz="half" idx="10"/>
          </p:nvPr>
        </p:nvSpPr>
        <p:spPr/>
        <p:txBody>
          <a:bodyPr/>
          <a:lstStyle/>
          <a:p>
            <a:pPr lvl="0"/>
            <a:fld id="{BB962C8B-B14F-4D97-AF65-F5344CB8AC3E}" type="datetime1">
              <a:rPr lang="zh-CN" altLang="en-US" dirty="0"/>
            </a:fld>
            <a:endParaRPr lang="zh-CN" altLang="en-US" dirty="0"/>
          </a:p>
        </p:txBody>
      </p:sp>
      <p:sp>
        <p:nvSpPr>
          <p:cNvPr id="5" name="页脚占位符 4"/>
          <p:cNvSpPr/>
          <p:nvPr>
            <p:ph type="ftr" sz="quarter" idx="11"/>
          </p:nvPr>
        </p:nvSpPr>
        <p:spPr/>
        <p:txBody>
          <a:bodyPr/>
          <a:lstStyle/>
          <a:p>
            <a:pPr lvl="0"/>
            <a:endParaRPr lang="zh-CN" altLang="en-US" dirty="0"/>
          </a:p>
        </p:txBody>
      </p:sp>
      <p:sp>
        <p:nvSpPr>
          <p:cNvPr id="6" name="灯片编号占位符 5"/>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p:nvPr>
            <p:ph type="dt" sz="half" idx="10"/>
          </p:nvPr>
        </p:nvSpPr>
        <p:spPr/>
        <p:txBody>
          <a:bodyPr/>
          <a:lstStyle/>
          <a:p>
            <a:pPr lvl="0"/>
            <a:fld id="{BB962C8B-B14F-4D97-AF65-F5344CB8AC3E}" type="datetime1">
              <a:rPr lang="zh-CN" altLang="en-US" dirty="0"/>
            </a:fld>
            <a:endParaRPr lang="zh-CN" altLang="en-US" dirty="0"/>
          </a:p>
        </p:txBody>
      </p:sp>
      <p:sp>
        <p:nvSpPr>
          <p:cNvPr id="5" name="页脚占位符 4"/>
          <p:cNvSpPr/>
          <p:nvPr>
            <p:ph type="ftr" sz="quarter" idx="11"/>
          </p:nvPr>
        </p:nvSpPr>
        <p:spPr/>
        <p:txBody>
          <a:bodyPr/>
          <a:lstStyle/>
          <a:p>
            <a:pPr lvl="0"/>
            <a:endParaRPr lang="zh-CN" altLang="en-US" dirty="0"/>
          </a:p>
        </p:txBody>
      </p:sp>
      <p:sp>
        <p:nvSpPr>
          <p:cNvPr id="6" name="灯片编号占位符 5"/>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p:nvPr>
            <p:ph type="title"/>
          </p:nvPr>
        </p:nvSpPr>
        <p:spPr/>
        <p:txBody>
          <a:bodyPr/>
          <a:lstStyle/>
          <a:p>
            <a:r>
              <a:rPr lang="zh-CN" altLang="en-US" smtClean="0"/>
              <a:t>单击此处编辑母版标题样式</a:t>
            </a:r>
            <a:endParaRPr lang="zh-CN" altLang="en-US"/>
          </a:p>
        </p:txBody>
      </p:sp>
      <p:sp>
        <p:nvSpPr>
          <p:cNvPr id="3" name="内容占位符 2"/>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p:nvPr>
            <p:ph type="dt" sz="half" idx="10"/>
          </p:nvPr>
        </p:nvSpPr>
        <p:spPr/>
        <p:txBody>
          <a:bodyPr/>
          <a:lstStyle/>
          <a:p>
            <a:pPr lvl="0"/>
            <a:fld id="{BB962C8B-B14F-4D97-AF65-F5344CB8AC3E}" type="datetime1">
              <a:rPr lang="zh-CN" altLang="en-US" dirty="0"/>
            </a:fld>
            <a:endParaRPr lang="zh-CN" altLang="en-US" dirty="0"/>
          </a:p>
        </p:txBody>
      </p:sp>
      <p:sp>
        <p:nvSpPr>
          <p:cNvPr id="6" name="页脚占位符 5"/>
          <p:cNvSpPr/>
          <p:nvPr>
            <p:ph type="ftr" sz="quarter" idx="11"/>
          </p:nvPr>
        </p:nvSpPr>
        <p:spPr/>
        <p:txBody>
          <a:bodyPr/>
          <a:lstStyle/>
          <a:p>
            <a:pPr lvl="0"/>
            <a:endParaRPr lang="zh-CN" altLang="en-US" dirty="0"/>
          </a:p>
        </p:txBody>
      </p:sp>
      <p:sp>
        <p:nvSpPr>
          <p:cNvPr id="7" name="灯片编号占位符 6"/>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p:nvPr>
            <p:ph type="dt" sz="half" idx="10"/>
          </p:nvPr>
        </p:nvSpPr>
        <p:spPr/>
        <p:txBody>
          <a:bodyPr/>
          <a:lstStyle/>
          <a:p>
            <a:pPr lvl="0"/>
            <a:fld id="{BB962C8B-B14F-4D97-AF65-F5344CB8AC3E}" type="datetime1">
              <a:rPr lang="zh-CN" altLang="en-US" dirty="0"/>
            </a:fld>
            <a:endParaRPr lang="zh-CN" altLang="en-US" dirty="0"/>
          </a:p>
        </p:txBody>
      </p:sp>
      <p:sp>
        <p:nvSpPr>
          <p:cNvPr id="8" name="页脚占位符 7"/>
          <p:cNvSpPr/>
          <p:nvPr>
            <p:ph type="ftr" sz="quarter" idx="11"/>
          </p:nvPr>
        </p:nvSpPr>
        <p:spPr/>
        <p:txBody>
          <a:bodyPr/>
          <a:lstStyle/>
          <a:p>
            <a:pPr lvl="0"/>
            <a:endParaRPr lang="zh-CN" altLang="en-US" dirty="0"/>
          </a:p>
        </p:txBody>
      </p:sp>
      <p:sp>
        <p:nvSpPr>
          <p:cNvPr id="9" name="灯片编号占位符 8"/>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p:nvPr>
            <p:ph type="title"/>
          </p:nvPr>
        </p:nvSpPr>
        <p:spPr/>
        <p:txBody>
          <a:bodyPr/>
          <a:lstStyle/>
          <a:p>
            <a:r>
              <a:rPr lang="zh-CN" altLang="en-US" smtClean="0"/>
              <a:t>单击此处编辑母版标题样式</a:t>
            </a:r>
            <a:endParaRPr lang="zh-CN" altLang="en-US"/>
          </a:p>
        </p:txBody>
      </p:sp>
      <p:sp>
        <p:nvSpPr>
          <p:cNvPr id="3" name="日期占位符 2"/>
          <p:cNvSpPr/>
          <p:nvPr>
            <p:ph type="dt" sz="half" idx="10"/>
          </p:nvPr>
        </p:nvSpPr>
        <p:spPr/>
        <p:txBody>
          <a:bodyPr/>
          <a:lstStyle/>
          <a:p>
            <a:pPr lvl="0"/>
            <a:fld id="{BB962C8B-B14F-4D97-AF65-F5344CB8AC3E}" type="datetime1">
              <a:rPr lang="zh-CN" altLang="en-US" dirty="0"/>
            </a:fld>
            <a:endParaRPr lang="zh-CN" altLang="en-US" dirty="0"/>
          </a:p>
        </p:txBody>
      </p:sp>
      <p:sp>
        <p:nvSpPr>
          <p:cNvPr id="4" name="页脚占位符 3"/>
          <p:cNvSpPr/>
          <p:nvPr>
            <p:ph type="ftr" sz="quarter" idx="11"/>
          </p:nvPr>
        </p:nvSpPr>
        <p:spPr/>
        <p:txBody>
          <a:bodyPr/>
          <a:lstStyle/>
          <a:p>
            <a:pPr lvl="0"/>
            <a:endParaRPr lang="zh-CN" altLang="en-US" dirty="0"/>
          </a:p>
        </p:txBody>
      </p:sp>
      <p:sp>
        <p:nvSpPr>
          <p:cNvPr id="5" name="灯片编号占位符 4"/>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p:nvPr>
            <p:ph type="dt" sz="half" idx="10"/>
          </p:nvPr>
        </p:nvSpPr>
        <p:spPr/>
        <p:txBody>
          <a:bodyPr/>
          <a:lstStyle/>
          <a:p>
            <a:pPr lvl="0"/>
            <a:fld id="{BB962C8B-B14F-4D97-AF65-F5344CB8AC3E}" type="datetime1">
              <a:rPr lang="zh-CN" altLang="en-US" dirty="0"/>
            </a:fld>
            <a:endParaRPr lang="zh-CN" altLang="en-US" dirty="0"/>
          </a:p>
        </p:txBody>
      </p:sp>
      <p:sp>
        <p:nvSpPr>
          <p:cNvPr id="3" name="页脚占位符 2"/>
          <p:cNvSpPr/>
          <p:nvPr>
            <p:ph type="ftr" sz="quarter" idx="11"/>
          </p:nvPr>
        </p:nvSpPr>
        <p:spPr/>
        <p:txBody>
          <a:bodyPr/>
          <a:lstStyle/>
          <a:p>
            <a:pPr lvl="0"/>
            <a:endParaRPr lang="zh-CN" altLang="en-US" dirty="0"/>
          </a:p>
        </p:txBody>
      </p:sp>
      <p:sp>
        <p:nvSpPr>
          <p:cNvPr id="4" name="灯片编号占位符 3"/>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p:nvPr>
            <p:ph type="dt" sz="half" idx="10"/>
          </p:nvPr>
        </p:nvSpPr>
        <p:spPr/>
        <p:txBody>
          <a:bodyPr/>
          <a:lstStyle/>
          <a:p>
            <a:pPr lvl="0"/>
            <a:fld id="{BB962C8B-B14F-4D97-AF65-F5344CB8AC3E}" type="datetime1">
              <a:rPr lang="zh-CN" altLang="en-US" dirty="0"/>
            </a:fld>
            <a:endParaRPr lang="zh-CN" altLang="en-US" dirty="0"/>
          </a:p>
        </p:txBody>
      </p:sp>
      <p:sp>
        <p:nvSpPr>
          <p:cNvPr id="6" name="页脚占位符 5"/>
          <p:cNvSpPr/>
          <p:nvPr>
            <p:ph type="ftr" sz="quarter" idx="11"/>
          </p:nvPr>
        </p:nvSpPr>
        <p:spPr/>
        <p:txBody>
          <a:bodyPr/>
          <a:lstStyle/>
          <a:p>
            <a:pPr lvl="0"/>
            <a:endParaRPr lang="zh-CN" altLang="en-US" dirty="0"/>
          </a:p>
        </p:txBody>
      </p:sp>
      <p:sp>
        <p:nvSpPr>
          <p:cNvPr id="7" name="灯片编号占位符 6"/>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p:nvPr>
            <p:ph type="dt" sz="half" idx="10"/>
          </p:nvPr>
        </p:nvSpPr>
        <p:spPr/>
        <p:txBody>
          <a:bodyPr/>
          <a:lstStyle/>
          <a:p>
            <a:pPr lvl="0"/>
            <a:fld id="{BB962C8B-B14F-4D97-AF65-F5344CB8AC3E}" type="datetime1">
              <a:rPr lang="zh-CN" altLang="en-US" dirty="0"/>
            </a:fld>
            <a:endParaRPr lang="zh-CN" altLang="en-US" dirty="0"/>
          </a:p>
        </p:txBody>
      </p:sp>
      <p:sp>
        <p:nvSpPr>
          <p:cNvPr id="6" name="页脚占位符 5"/>
          <p:cNvSpPr/>
          <p:nvPr>
            <p:ph type="ftr" sz="quarter" idx="11"/>
          </p:nvPr>
        </p:nvSpPr>
        <p:spPr/>
        <p:txBody>
          <a:bodyPr/>
          <a:lstStyle/>
          <a:p>
            <a:pPr lvl="0"/>
            <a:endParaRPr lang="zh-CN" altLang="en-US" dirty="0"/>
          </a:p>
        </p:txBody>
      </p:sp>
      <p:sp>
        <p:nvSpPr>
          <p:cNvPr id="7" name="灯片编号占位符 6"/>
          <p:cNvSpPr/>
          <p:nvPr>
            <p:ph type="sldNum" sz="quarter" idx="12"/>
          </p:nvPr>
        </p:nvSpPr>
        <p:spPr/>
        <p:txBody>
          <a:bodyPr/>
          <a:lstStyle/>
          <a:p>
            <a:pPr lvl="0"/>
            <a:fld id="{9A0DB2DC-4C9A-4742-B13C-FB6460FD3503}" type="slidenum">
              <a:rPr lang="zh-CN" altLang="en-US" dirty="0"/>
            </a:fld>
            <a:endParaRPr lang="zh-CN" altLang="en-US" dirty="0"/>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pn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3"/>
          <a:stretch>
            <a:fillRect/>
          </a:stretch>
        </a:blipFill>
        <a:effectLst/>
      </p:bgPr>
    </p:bg>
    <p:spTree>
      <p:nvGrpSpPr>
        <p:cNvPr id="1" name=""/>
        <p:cNvGrpSpPr/>
        <p:nvPr/>
      </p:nvGrpSpPr>
      <p:grpSpPr/>
      <p:sp>
        <p:nvSpPr>
          <p:cNvPr id="1026" name="Title 1025"/>
          <p:cNvSpPr/>
          <p:nvPr>
            <p:ph type="title"/>
          </p:nvPr>
        </p:nvSpPr>
        <p:spPr>
          <a:xfrm>
            <a:off x="457200" y="274638"/>
            <a:ext cx="8229600" cy="1143000"/>
          </a:xfrm>
          <a:prstGeom prst="rect">
            <a:avLst/>
          </a:prstGeom>
          <a:noFill/>
          <a:ln w="9525">
            <a:noFill/>
          </a:ln>
        </p:spPr>
        <p:txBody>
          <a:bodyPr anchor="ctr"/>
          <a:p>
            <a:pPr lvl="0"/>
            <a:r>
              <a:rPr lang="en-US" altLang="zh-CN"/>
              <a:t>Click to edit Master title style</a:t>
            </a:r>
            <a:endParaRPr lang="en-US" altLang="zh-CN"/>
          </a:p>
        </p:txBody>
      </p:sp>
      <p:sp>
        <p:nvSpPr>
          <p:cNvPr id="1027" name="Text Placeholder 1026"/>
          <p:cNvSpPr/>
          <p:nvPr>
            <p:ph type="body" idx="1"/>
          </p:nvPr>
        </p:nvSpPr>
        <p:spPr>
          <a:xfrm>
            <a:off x="457200" y="1600200"/>
            <a:ext cx="8229600" cy="4525963"/>
          </a:xfrm>
          <a:prstGeom prst="rect">
            <a:avLst/>
          </a:prstGeom>
          <a:noFill/>
          <a:ln w="9525">
            <a:noFill/>
          </a:ln>
        </p:spPr>
        <p:txBody>
          <a:bodyPr/>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en-US" altLang="zh-CN"/>
          </a:p>
        </p:txBody>
      </p:sp>
      <p:sp>
        <p:nvSpPr>
          <p:cNvPr id="1028" name="Date Placeholder 1027"/>
          <p:cNvSpPr/>
          <p:nvPr>
            <p:ph type="dt" sz="half" idx="2"/>
          </p:nvPr>
        </p:nvSpPr>
        <p:spPr>
          <a:xfrm>
            <a:off x="457200" y="6245225"/>
            <a:ext cx="2133600" cy="476250"/>
          </a:xfrm>
          <a:prstGeom prst="rect">
            <a:avLst/>
          </a:prstGeom>
          <a:noFill/>
          <a:ln w="9525">
            <a:noFill/>
          </a:ln>
        </p:spPr>
        <p:txBody>
          <a:bodyPr/>
          <a:lstStyle>
            <a:lvl1pPr>
              <a:defRPr sz="1400">
                <a:ea typeface="宋体" charset="-122"/>
              </a:defRPr>
            </a:lvl1pPr>
          </a:lstStyle>
          <a:p>
            <a:pPr lvl="0"/>
            <a:fld id="{BB962C8B-B14F-4D97-AF65-F5344CB8AC3E}" type="datetime1">
              <a:rPr lang="zh-CN" altLang="en-US" dirty="0"/>
            </a:fld>
            <a:endParaRPr lang="zh-CN" altLang="en-US" dirty="0"/>
          </a:p>
        </p:txBody>
      </p:sp>
      <p:sp>
        <p:nvSpPr>
          <p:cNvPr id="1029" name="Footer Placeholder 1028"/>
          <p:cNvSpPr/>
          <p:nvPr>
            <p:ph type="ftr" sz="quarter" idx="3"/>
          </p:nvPr>
        </p:nvSpPr>
        <p:spPr>
          <a:xfrm>
            <a:off x="3124200" y="6245225"/>
            <a:ext cx="2895600" cy="476250"/>
          </a:xfrm>
          <a:prstGeom prst="rect">
            <a:avLst/>
          </a:prstGeom>
          <a:noFill/>
          <a:ln w="9525">
            <a:noFill/>
          </a:ln>
        </p:spPr>
        <p:txBody>
          <a:bodyPr/>
          <a:lstStyle>
            <a:lvl1pPr algn="ctr">
              <a:defRPr sz="1400">
                <a:ea typeface="宋体" charset="-122"/>
              </a:defRPr>
            </a:lvl1pPr>
          </a:lstStyle>
          <a:p>
            <a:pPr lvl="0"/>
            <a:endParaRPr lang="zh-CN" altLang="en-US" dirty="0"/>
          </a:p>
        </p:txBody>
      </p:sp>
      <p:sp>
        <p:nvSpPr>
          <p:cNvPr id="1030" name="Slide Number Placeholder 1029"/>
          <p:cNvSpPr/>
          <p:nvPr>
            <p:ph type="sldNum" sz="quarter" idx="4"/>
          </p:nvPr>
        </p:nvSpPr>
        <p:spPr>
          <a:xfrm>
            <a:off x="6553200" y="6245225"/>
            <a:ext cx="2133600" cy="476250"/>
          </a:xfrm>
          <a:prstGeom prst="rect">
            <a:avLst/>
          </a:prstGeom>
          <a:noFill/>
          <a:ln w="9525">
            <a:noFill/>
          </a:ln>
        </p:spPr>
        <p:txBody>
          <a:bodyPr/>
          <a:lstStyle>
            <a:lvl1pPr algn="r">
              <a:defRPr sz="1400">
                <a:ea typeface="宋体" charset="-122"/>
              </a:defRPr>
            </a:lvl1pPr>
          </a:lstStyle>
          <a:p>
            <a:pPr lvl="0"/>
            <a:fld id="{9A0DB2DC-4C9A-4742-B13C-FB6460FD3503}" type="slidenum">
              <a:rPr lang="zh-CN" altLang="en-US" dirty="0"/>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1pPr>
      <a:lvl2pPr marL="457200" lvl="1"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2pPr>
      <a:lvl3pPr marL="914400" lvl="2"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3pPr>
      <a:lvl4pPr marL="1371600" lvl="3"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4pPr>
      <a:lvl5pPr marL="1828800" lvl="4"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5pPr>
      <a:lvl6pPr marL="2286000" lvl="5"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6pPr>
      <a:lvl7pPr marL="2743200" lvl="6"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7pPr>
      <a:lvl8pPr marL="3200400" lvl="7"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8pPr>
      <a:lvl9pPr marL="3657600" lvl="8" indent="0" algn="l" defTabSz="914400" eaLnBrk="0" fontAlgn="base" latinLnBrk="0" hangingPunct="0">
        <a:lnSpc>
          <a:spcPct val="100000"/>
        </a:lnSpc>
        <a:spcBef>
          <a:spcPct val="0"/>
        </a:spcBef>
        <a:spcAft>
          <a:spcPct val="0"/>
        </a:spcAft>
        <a:buFont typeface="Arial" charset="0"/>
        <a:buNone/>
        <a:defRPr sz="18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ksoSlideStyle" descr="#wm#_1_01_100_110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3075" name="Title 3074" descr="#wm#_1_01_100_1100_a_1_28#clear#"/>
          <p:cNvSpPr/>
          <p:nvPr>
            <p:ph type="ctrTitle"/>
          </p:nvPr>
        </p:nvSpPr>
        <p:spPr>
          <a:xfrm>
            <a:off x="809625" y="1510665"/>
            <a:ext cx="8020050" cy="4072255"/>
          </a:xfrm>
        </p:spPr>
        <p:txBody>
          <a:bodyPr anchor="ctr"/>
          <a:p>
            <a:pPr defTabSz="914400">
              <a:buNone/>
            </a:pPr>
            <a:r>
              <a:rPr sz="4400" kern="1200" baseline="0">
                <a:latin typeface="Arial" charset="0"/>
                <a:ea typeface="Arial" charset="0"/>
              </a:rPr>
              <a:t>The Social Significance of Slang Based on Alice Damirjian’s 2024 paper in Mind &amp; Language </a:t>
            </a:r>
            <a:br>
              <a:rPr sz="4400" kern="1200" baseline="0">
                <a:latin typeface="Arial" charset="0"/>
                <a:ea typeface="Arial" charset="0"/>
              </a:rPr>
            </a:br>
            <a:br>
              <a:rPr sz="4400" kern="1200" baseline="0">
                <a:latin typeface="Arial" charset="0"/>
                <a:ea typeface="Arial" charset="0"/>
              </a:rPr>
            </a:br>
            <a:br>
              <a:rPr sz="4400" kern="1200" baseline="0">
                <a:latin typeface="Arial" charset="0"/>
                <a:ea typeface="Arial" charset="0"/>
              </a:rPr>
            </a:br>
            <a:r>
              <a:rPr lang="en-US" sz="4400" kern="1200" baseline="0">
                <a:latin typeface="Arial" charset="0"/>
                <a:ea typeface="Arial" charset="0"/>
              </a:rPr>
              <a:t>BY: OLAWADE ABIMBOLA G.</a:t>
            </a:r>
            <a:endParaRPr lang="en-US" sz="4400" kern="1200" baseline="0">
              <a:latin typeface="Arial" charset="0"/>
              <a:ea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ksoSlideStyle" descr="#wm#_a_02_210_12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p>
            <a:pPr lvl="0" eaLnBrk="1" hangingPunct="1"/>
            <a:endParaRPr lang="zh-CN" altLang="en-US" dirty="0">
              <a:latin typeface="Arial" charset="0"/>
              <a:ea typeface="宋体" charset="-122"/>
            </a:endParaRPr>
          </a:p>
        </p:txBody>
      </p:sp>
      <p:sp>
        <p:nvSpPr>
          <p:cNvPr id="3075" name="Rectangle 2" descr="#wm#_a_02_210_120_a_1_1#clear#"/>
          <p:cNvSpPr/>
          <p:nvPr>
            <p:ph type="title"/>
          </p:nvPr>
        </p:nvSpPr>
        <p:spPr>
          <a:xfrm>
            <a:off x="457200" y="2450783"/>
            <a:ext cx="8229600" cy="1143000"/>
          </a:xfrm>
        </p:spPr>
        <p:txBody>
          <a:bodyPr vert="horz" wrap="square" anchor="ctr"/>
          <a:p>
            <a:pPr lvl="0" eaLnBrk="1" hangingPunct="1">
              <a:lnSpc>
                <a:spcPct val="110000"/>
              </a:lnSpc>
            </a:pPr>
            <a:r>
              <a:rPr lang="en-US" b="1" i="1" u="none"/>
              <a:t>THANK YOU.</a:t>
            </a:r>
            <a:endParaRPr lang="en-US" b="1" i="1" u="none"/>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ksoSlideStyle" descr="#wm#_a_02_210_12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p>
            <a:pPr lvl="0" eaLnBrk="1" hangingPunct="1"/>
            <a:endParaRPr lang="zh-CN" altLang="en-US" dirty="0">
              <a:latin typeface="Arial" charset="0"/>
              <a:ea typeface="宋体" charset="-122"/>
            </a:endParaRPr>
          </a:p>
        </p:txBody>
      </p:sp>
      <p:sp>
        <p:nvSpPr>
          <p:cNvPr id="3075" name="Rectangle 2" descr="#wm#_a_02_210_120_a_1_1#clear#"/>
          <p:cNvSpPr/>
          <p:nvPr>
            <p:ph type="title"/>
          </p:nvPr>
        </p:nvSpPr>
        <p:spPr>
          <a:xfrm>
            <a:off x="234315" y="22543"/>
            <a:ext cx="8229600" cy="1143000"/>
          </a:xfrm>
        </p:spPr>
        <p:txBody>
          <a:bodyPr vert="horz" wrap="square" anchor="ctr"/>
          <a:p>
            <a:pPr lvl="0" eaLnBrk="1" hangingPunct="1"/>
            <a:r>
              <a:rPr lang="en-US"/>
              <a:t>INTRODUCTION</a:t>
            </a:r>
            <a:endParaRPr lang="en-US"/>
          </a:p>
        </p:txBody>
      </p:sp>
      <p:sp>
        <p:nvSpPr>
          <p:cNvPr id="3076" name="Rectangle 3" descr="#wm#_a_02_210_120_b_1_1#clear#"/>
          <p:cNvSpPr/>
          <p:nvPr>
            <p:ph type="body" sz="half"/>
          </p:nvPr>
        </p:nvSpPr>
        <p:spPr>
          <a:xfrm>
            <a:off x="457200" y="1165860"/>
            <a:ext cx="8176260" cy="5071110"/>
          </a:xfrm>
          <a:noFill/>
          <a:ln w="9525">
            <a:noFill/>
          </a:ln>
          <a:extLst>
            <a:ext uri="{909E8E84-426E-40DD-AFC4-6F175D3DCCD1}">
              <a14:hiddenFill xmlns:a14="http://schemas.microsoft.com/office/drawing/2010/main">
                <a:solidFill>
                  <a:srgbClr val="00B0F0"/>
                </a:solidFill>
              </a14:hiddenFill>
            </a:ext>
          </a:extLst>
        </p:spPr>
        <p:txBody>
          <a:bodyPr vert="horz" wrap="square" anchor="t"/>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5pPr>
          </a:lstStyle>
          <a:p>
            <a:pPr marL="0" lvl="0" indent="0" algn="l" eaLnBrk="1" hangingPunct="1">
              <a:lnSpc>
                <a:spcPct val="110000"/>
              </a:lnSpc>
              <a:buNone/>
            </a:pPr>
            <a:r>
              <a:rPr>
                <a:solidFill>
                  <a:srgbClr val="121212"/>
                </a:solidFill>
                <a:latin typeface="Times New Roman" charset="0"/>
                <a:ea typeface="Times New Roman" charset="0"/>
                <a:sym typeface="+mn-ea"/>
              </a:rPr>
              <a:t>We often hear slang and </a:t>
            </a:r>
            <a:r>
              <a:rPr lang="en-US">
                <a:solidFill>
                  <a:srgbClr val="121212"/>
                </a:solidFill>
                <a:latin typeface="Times New Roman" charset="0"/>
                <a:ea typeface="Times New Roman" charset="0"/>
                <a:sym typeface="+mn-ea"/>
              </a:rPr>
              <a:t>think of it as</a:t>
            </a:r>
            <a:r>
              <a:rPr>
                <a:solidFill>
                  <a:srgbClr val="121212"/>
                </a:solidFill>
                <a:latin typeface="Times New Roman" charset="0"/>
                <a:ea typeface="Times New Roman" charset="0"/>
                <a:sym typeface="+mn-ea"/>
              </a:rPr>
              <a:t> playful, rude, or even lazy language. But this </a:t>
            </a:r>
            <a:r>
              <a:rPr lang="en-US">
                <a:solidFill>
                  <a:srgbClr val="121212"/>
                </a:solidFill>
                <a:latin typeface="Times New Roman" charset="0"/>
                <a:ea typeface="Times New Roman" charset="0"/>
                <a:sym typeface="+mn-ea"/>
              </a:rPr>
              <a:t>book</a:t>
            </a:r>
            <a:r>
              <a:rPr>
                <a:solidFill>
                  <a:srgbClr val="121212"/>
                </a:solidFill>
                <a:latin typeface="Times New Roman" charset="0"/>
                <a:ea typeface="Times New Roman" charset="0"/>
                <a:sym typeface="+mn-ea"/>
              </a:rPr>
              <a:t> by Alice Damirjian takes a completely different approach </a:t>
            </a:r>
            <a:r>
              <a:rPr lang="en-US">
                <a:solidFill>
                  <a:srgbClr val="121212"/>
                </a:solidFill>
                <a:latin typeface="Times New Roman" charset="0"/>
                <a:ea typeface="Times New Roman" charset="0"/>
                <a:sym typeface="+mn-ea"/>
              </a:rPr>
              <a:t>o</a:t>
            </a:r>
            <a:r>
              <a:rPr>
                <a:solidFill>
                  <a:srgbClr val="121212"/>
                </a:solidFill>
                <a:latin typeface="Times New Roman" charset="0"/>
                <a:ea typeface="Times New Roman" charset="0"/>
                <a:sym typeface="+mn-ea"/>
              </a:rPr>
              <a:t>ne that blends linguistics and philosophy to show just how powerful slang is in shaping our social identities</a:t>
            </a:r>
            <a:r>
              <a:rPr lang="en-US">
                <a:solidFill>
                  <a:srgbClr val="121212"/>
                </a:solidFill>
                <a:latin typeface="Times New Roman" charset="0"/>
                <a:ea typeface="Times New Roman" charset="0"/>
                <a:sym typeface="+mn-ea"/>
              </a:rPr>
              <a:t>. </a:t>
            </a:r>
            <a:r>
              <a:rPr>
                <a:solidFill>
                  <a:srgbClr val="121212"/>
                </a:solidFill>
                <a:latin typeface="Times New Roman" charset="0"/>
                <a:ea typeface="Times New Roman" charset="0"/>
                <a:sym typeface="+mn-ea"/>
              </a:rPr>
              <a:t>Slang is everywhere in schools, </a:t>
            </a:r>
            <a:r>
              <a:rPr lang="en-US">
                <a:solidFill>
                  <a:srgbClr val="121212"/>
                </a:solidFill>
                <a:latin typeface="Times New Roman" charset="0"/>
                <a:ea typeface="Times New Roman" charset="0"/>
                <a:sym typeface="+mn-ea"/>
              </a:rPr>
              <a:t>social media</a:t>
            </a:r>
            <a:r>
              <a:rPr>
                <a:solidFill>
                  <a:srgbClr val="121212"/>
                </a:solidFill>
                <a:latin typeface="Times New Roman" charset="0"/>
                <a:ea typeface="Times New Roman" charset="0"/>
                <a:sym typeface="+mn-ea"/>
              </a:rPr>
              <a:t>, in music, on the streets and for some of us, it’s just </a:t>
            </a:r>
            <a:r>
              <a:rPr lang="en-US">
                <a:solidFill>
                  <a:srgbClr val="121212"/>
                </a:solidFill>
                <a:latin typeface="Times New Roman" charset="0"/>
                <a:ea typeface="Times New Roman" charset="0"/>
                <a:sym typeface="+mn-ea"/>
              </a:rPr>
              <a:t>a</a:t>
            </a:r>
            <a:r>
              <a:rPr>
                <a:solidFill>
                  <a:srgbClr val="121212"/>
                </a:solidFill>
                <a:latin typeface="Times New Roman" charset="0"/>
                <a:ea typeface="Times New Roman" charset="0"/>
                <a:sym typeface="+mn-ea"/>
              </a:rPr>
              <a:t> casual speech. </a:t>
            </a:r>
            <a:r>
              <a:rPr lang="en-US">
                <a:solidFill>
                  <a:srgbClr val="121212"/>
                </a:solidFill>
                <a:latin typeface="Times New Roman" charset="0"/>
                <a:ea typeface="Times New Roman" charset="0"/>
                <a:sym typeface="+mn-ea"/>
              </a:rPr>
              <a:t>It is</a:t>
            </a:r>
            <a:r>
              <a:rPr>
                <a:solidFill>
                  <a:srgbClr val="121212"/>
                </a:solidFill>
                <a:latin typeface="Times New Roman" charset="0"/>
                <a:ea typeface="Times New Roman" charset="0"/>
                <a:sym typeface="+mn-ea"/>
              </a:rPr>
              <a:t> a powerful social tool that shapes how we communicate, how we connect, and how we position ourselves in soci</a:t>
            </a:r>
            <a:r>
              <a:rPr>
                <a:solidFill>
                  <a:srgbClr val="121212"/>
                </a:solidFill>
                <a:latin typeface="Times New Roman" charset="0"/>
                <a:ea typeface="Times New Roman" charset="0"/>
                <a:sym typeface="+mn-ea"/>
              </a:rPr>
              <a:t>ety.</a:t>
            </a:r>
            <a:endParaRPr>
              <a:solidFill>
                <a:srgbClr val="121212"/>
              </a:solidFill>
              <a:latin typeface="Times New Roman" charset="0"/>
              <a:ea typeface="Times New Roman" charset="0"/>
              <a:sym typeface="+mn-ea"/>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ksoSlideStyle" descr="#wm#_a_02_210_12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p>
            <a:pPr lvl="0" eaLnBrk="1" hangingPunct="1"/>
            <a:endParaRPr lang="zh-CN" altLang="en-US" dirty="0">
              <a:latin typeface="Arial" charset="0"/>
              <a:ea typeface="宋体" charset="-122"/>
            </a:endParaRPr>
          </a:p>
        </p:txBody>
      </p:sp>
      <p:sp>
        <p:nvSpPr>
          <p:cNvPr id="3075" name="Rectangle 2" descr="#wm#_a_02_210_120_a_1_1#clear#"/>
          <p:cNvSpPr/>
          <p:nvPr>
            <p:ph type="title"/>
          </p:nvPr>
        </p:nvSpPr>
        <p:spPr>
          <a:xfrm>
            <a:off x="234315" y="22543"/>
            <a:ext cx="8229600" cy="1143000"/>
          </a:xfrm>
        </p:spPr>
        <p:txBody>
          <a:bodyPr vert="horz" wrap="square" anchor="ctr"/>
          <a:p>
            <a:pPr lvl="0" eaLnBrk="1" hangingPunct="1"/>
            <a:r>
              <a:rPr lang="en-US"/>
              <a:t>WHAT IS SLANG?</a:t>
            </a:r>
            <a:endParaRPr lang="en-US"/>
          </a:p>
        </p:txBody>
      </p:sp>
      <p:sp>
        <p:nvSpPr>
          <p:cNvPr id="18" name="Rectangle 17" descr="#wm#_a_02_210_120_b_1_1#clear#"/>
          <p:cNvSpPr/>
          <p:nvPr/>
        </p:nvSpPr>
        <p:spPr>
          <a:xfrm>
            <a:off x="273050" y="1165860"/>
            <a:ext cx="8598535" cy="4451985"/>
          </a:xfrm>
          <a:prstGeom prst="rect">
            <a:avLst/>
          </a:prstGeom>
          <a:noFill/>
          <a:ln w="9525">
            <a:noFill/>
          </a:ln>
        </p:spPr>
        <p:txBody>
          <a:bodyPr vert="horz" wrap="square" anchor="t"/>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5pPr>
          </a:lstStyle>
          <a:p>
            <a:pPr marL="0" lvl="0" indent="0" algn="l" eaLnBrk="1" hangingPunct="1">
              <a:lnSpc>
                <a:spcPct val="110000"/>
              </a:lnSpc>
              <a:buNone/>
            </a:pPr>
            <a:r>
              <a:rPr>
                <a:latin typeface="Times New Roman" charset="0"/>
                <a:ea typeface="Times New Roman" charset="0"/>
              </a:rPr>
              <a:t>Slang is </a:t>
            </a:r>
            <a:r>
              <a:rPr lang="en-US">
                <a:latin typeface="Times New Roman" charset="0"/>
                <a:ea typeface="Times New Roman" charset="0"/>
              </a:rPr>
              <a:t>an </a:t>
            </a:r>
            <a:r>
              <a:rPr>
                <a:latin typeface="Times New Roman" charset="0"/>
                <a:ea typeface="Times New Roman" charset="0"/>
              </a:rPr>
              <a:t>informal, nonstandard, group-specific, and often norm-breaking language. It’s not the same as technical jargon or dialects</a:t>
            </a:r>
            <a:r>
              <a:rPr lang="en-US">
                <a:latin typeface="Times New Roman" charset="0"/>
                <a:ea typeface="Times New Roman" charset="0"/>
              </a:rPr>
              <a:t>, </a:t>
            </a:r>
            <a:r>
              <a:rPr>
                <a:latin typeface="Times New Roman" charset="0"/>
                <a:ea typeface="Times New Roman" charset="0"/>
              </a:rPr>
              <a:t>it’s about </a:t>
            </a:r>
            <a:r>
              <a:rPr lang="en-US">
                <a:latin typeface="Times New Roman" charset="0"/>
                <a:ea typeface="Times New Roman" charset="0"/>
              </a:rPr>
              <a:t>v</a:t>
            </a:r>
            <a:r>
              <a:rPr>
                <a:latin typeface="Times New Roman" charset="0"/>
                <a:ea typeface="Times New Roman" charset="0"/>
              </a:rPr>
              <a:t>ibes</a:t>
            </a:r>
            <a:r>
              <a:rPr lang="en-US">
                <a:latin typeface="Times New Roman" charset="0"/>
                <a:ea typeface="Times New Roman" charset="0"/>
              </a:rPr>
              <a:t>, </a:t>
            </a:r>
            <a:r>
              <a:rPr>
                <a:latin typeface="Times New Roman" charset="0"/>
                <a:ea typeface="Times New Roman" charset="0"/>
              </a:rPr>
              <a:t>not rules. </a:t>
            </a:r>
            <a:endParaRPr>
              <a:latin typeface="Times New Roman" charset="0"/>
              <a:ea typeface="Times New Roman" charset="0"/>
            </a:endParaRPr>
          </a:p>
          <a:p>
            <a:pPr marL="0" lvl="0" indent="0" algn="l" eaLnBrk="1" hangingPunct="1">
              <a:lnSpc>
                <a:spcPct val="110000"/>
              </a:lnSpc>
              <a:buNone/>
            </a:pPr>
            <a:r>
              <a:rPr lang="en-US" b="1" i="1" u="sng">
                <a:latin typeface="Times New Roman" charset="0"/>
                <a:ea typeface="Times New Roman" charset="0"/>
              </a:rPr>
              <a:t>N</a:t>
            </a:r>
            <a:r>
              <a:rPr lang="en-US" b="1" i="1" u="sng">
                <a:latin typeface="Times New Roman" charset="0"/>
                <a:ea typeface="Times New Roman" charset="0"/>
                <a:sym typeface="+mn-ea"/>
              </a:rPr>
              <a:t>onstandard</a:t>
            </a:r>
            <a:r>
              <a:rPr lang="en-US">
                <a:latin typeface="Times New Roman" charset="0"/>
                <a:ea typeface="Times New Roman" charset="0"/>
                <a:sym typeface="+mn-ea"/>
              </a:rPr>
              <a:t> It’s not part of formal dictionaries or grammar.</a:t>
            </a:r>
            <a:endParaRPr lang="en-US">
              <a:latin typeface="Times New Roman" charset="0"/>
              <a:ea typeface="Times New Roman" charset="0"/>
              <a:sym typeface="+mn-ea"/>
            </a:endParaRPr>
          </a:p>
          <a:p>
            <a:pPr marL="0" lvl="0" indent="0" algn="l" eaLnBrk="1" hangingPunct="1">
              <a:lnSpc>
                <a:spcPct val="110000"/>
              </a:lnSpc>
              <a:buNone/>
            </a:pPr>
            <a:r>
              <a:rPr lang="en-US" b="1" i="1" u="sng">
                <a:latin typeface="Times New Roman" charset="0"/>
                <a:ea typeface="Times New Roman" charset="0"/>
                <a:sym typeface="+mn-ea"/>
              </a:rPr>
              <a:t>Informal</a:t>
            </a:r>
            <a:r>
              <a:rPr lang="en-US">
                <a:latin typeface="Times New Roman" charset="0"/>
                <a:ea typeface="Times New Roman" charset="0"/>
                <a:sym typeface="+mn-ea"/>
              </a:rPr>
              <a:t> You can’t use it in court or a job interview.</a:t>
            </a:r>
            <a:endParaRPr lang="en-US">
              <a:latin typeface="Times New Roman" charset="0"/>
              <a:ea typeface="Times New Roman" charset="0"/>
              <a:sym typeface="+mn-ea"/>
            </a:endParaRPr>
          </a:p>
          <a:p>
            <a:pPr marL="0" lvl="0" indent="0" algn="l" eaLnBrk="1" hangingPunct="1">
              <a:lnSpc>
                <a:spcPct val="110000"/>
              </a:lnSpc>
              <a:buNone/>
            </a:pPr>
            <a:r>
              <a:rPr lang="en-US" b="1" u="sng">
                <a:latin typeface="Times New Roman" charset="0"/>
                <a:ea typeface="Times New Roman" charset="0"/>
                <a:sym typeface="+mn-ea"/>
              </a:rPr>
              <a:t>Nontechnical</a:t>
            </a:r>
            <a:r>
              <a:rPr lang="en-US">
                <a:latin typeface="Times New Roman" charset="0"/>
                <a:ea typeface="Times New Roman" charset="0"/>
                <a:sym typeface="+mn-ea"/>
              </a:rPr>
              <a:t> It’s not tied to professional expertise.</a:t>
            </a:r>
            <a:endParaRPr lang="en-US">
              <a:latin typeface="Times New Roman" charset="0"/>
              <a:ea typeface="Times New Roman" charset="0"/>
              <a:sym typeface="+mn-ea"/>
            </a:endParaRPr>
          </a:p>
          <a:p>
            <a:pPr marL="0" lvl="0" indent="0" algn="l" eaLnBrk="1" hangingPunct="1">
              <a:lnSpc>
                <a:spcPct val="110000"/>
              </a:lnSpc>
              <a:buNone/>
            </a:pPr>
            <a:r>
              <a:rPr lang="en-US" b="1" i="1" u="sng">
                <a:latin typeface="Times New Roman" charset="0"/>
                <a:ea typeface="Times New Roman" charset="0"/>
                <a:sym typeface="+mn-ea"/>
              </a:rPr>
              <a:t>Group-related</a:t>
            </a:r>
            <a:r>
              <a:rPr lang="en-US">
                <a:latin typeface="Times New Roman" charset="0"/>
                <a:ea typeface="Times New Roman" charset="0"/>
                <a:sym typeface="+mn-ea"/>
              </a:rPr>
              <a:t> It signals membership within social groups.</a:t>
            </a:r>
            <a:endParaRPr lang="en-US">
              <a:latin typeface="Times New Roman" charset="0"/>
              <a:ea typeface="Times New Roman" charset="0"/>
              <a:sym typeface="+mn-ea"/>
            </a:endParaRPr>
          </a:p>
          <a:p>
            <a:pPr marL="0" lvl="0" indent="0" algn="l" eaLnBrk="1" hangingPunct="1">
              <a:lnSpc>
                <a:spcPct val="110000"/>
              </a:lnSpc>
              <a:buNone/>
            </a:pPr>
            <a:r>
              <a:rPr lang="en-US" b="1" i="1" u="sng">
                <a:latin typeface="Times New Roman" charset="0"/>
                <a:ea typeface="Times New Roman" charset="0"/>
                <a:sym typeface="+mn-ea"/>
              </a:rPr>
              <a:t>Norm-violating</a:t>
            </a:r>
            <a:r>
              <a:rPr lang="en-US">
                <a:latin typeface="Times New Roman" charset="0"/>
                <a:ea typeface="Times New Roman" charset="0"/>
                <a:sym typeface="+mn-ea"/>
              </a:rPr>
              <a:t> It often challenges accepted lingustics or social norms.</a:t>
            </a:r>
            <a:endParaRPr lang="en-US">
              <a:latin typeface="Times New Roman" charset="0"/>
              <a:ea typeface="Times New Roman" charset="0"/>
              <a:sym typeface="+mn-ea"/>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ksoSlideStyle" descr="#wm#_a_02_210_12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p>
            <a:pPr lvl="0" eaLnBrk="1" hangingPunct="1"/>
            <a:endParaRPr lang="zh-CN" altLang="en-US" dirty="0">
              <a:latin typeface="Arial" charset="0"/>
              <a:ea typeface="宋体" charset="-122"/>
            </a:endParaRPr>
          </a:p>
        </p:txBody>
      </p:sp>
      <p:sp>
        <p:nvSpPr>
          <p:cNvPr id="3075" name="Rectangle 2" descr="#wm#_a_02_210_120_a_1_1#clear#"/>
          <p:cNvSpPr/>
          <p:nvPr>
            <p:ph type="title"/>
          </p:nvPr>
        </p:nvSpPr>
        <p:spPr>
          <a:xfrm>
            <a:off x="234315" y="22543"/>
            <a:ext cx="8229600" cy="1143000"/>
          </a:xfrm>
        </p:spPr>
        <p:txBody>
          <a:bodyPr vert="horz" wrap="square" anchor="ctr"/>
          <a:p>
            <a:pPr lvl="0" eaLnBrk="1" hangingPunct="1"/>
            <a:r>
              <a:rPr lang="en-US"/>
              <a:t>WHAT IS SLANG?</a:t>
            </a:r>
            <a:endParaRPr lang="en-US"/>
          </a:p>
        </p:txBody>
      </p:sp>
      <p:sp>
        <p:nvSpPr>
          <p:cNvPr id="18" name="Rectangle 17" descr="#wm#_a_02_210_120_b_1_1#clear#"/>
          <p:cNvSpPr/>
          <p:nvPr/>
        </p:nvSpPr>
        <p:spPr>
          <a:xfrm>
            <a:off x="236220" y="1005840"/>
            <a:ext cx="8672195" cy="5789295"/>
          </a:xfrm>
          <a:prstGeom prst="rect">
            <a:avLst/>
          </a:prstGeom>
          <a:noFill/>
          <a:ln w="9525">
            <a:noFill/>
          </a:ln>
        </p:spPr>
        <p:txBody>
          <a:bodyPr vert="horz" wrap="square" anchor="t"/>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5pPr>
          </a:lstStyle>
          <a:p>
            <a:pPr marL="0" lvl="0" indent="0" algn="l" eaLnBrk="1" hangingPunct="1">
              <a:lnSpc>
                <a:spcPct val="110000"/>
              </a:lnSpc>
              <a:buNone/>
            </a:pPr>
            <a:r>
              <a:rPr>
                <a:latin typeface="Times New Roman" charset="0"/>
                <a:ea typeface="Times New Roman" charset="0"/>
              </a:rPr>
              <a:t>For centuries, slang was </a:t>
            </a:r>
            <a:r>
              <a:rPr lang="en-US">
                <a:latin typeface="Times New Roman" charset="0"/>
                <a:ea typeface="Times New Roman" charset="0"/>
              </a:rPr>
              <a:t>assumed</a:t>
            </a:r>
            <a:r>
              <a:rPr>
                <a:latin typeface="Times New Roman" charset="0"/>
                <a:ea typeface="Times New Roman" charset="0"/>
              </a:rPr>
              <a:t> as the language of criminals, outcasts, or the uneducated. But </a:t>
            </a:r>
            <a:r>
              <a:rPr lang="en-US">
                <a:latin typeface="Times New Roman" charset="0"/>
                <a:ea typeface="Times New Roman" charset="0"/>
              </a:rPr>
              <a:t>now</a:t>
            </a:r>
            <a:r>
              <a:rPr>
                <a:latin typeface="Times New Roman" charset="0"/>
                <a:ea typeface="Times New Roman" charset="0"/>
              </a:rPr>
              <a:t> recognize</a:t>
            </a:r>
            <a:r>
              <a:rPr lang="en-US">
                <a:latin typeface="Times New Roman" charset="0"/>
                <a:ea typeface="Times New Roman" charset="0"/>
              </a:rPr>
              <a:t>d</a:t>
            </a:r>
            <a:r>
              <a:rPr>
                <a:latin typeface="Times New Roman" charset="0"/>
                <a:ea typeface="Times New Roman" charset="0"/>
              </a:rPr>
              <a:t> as playful, expressive, and deeply social</a:t>
            </a:r>
            <a:r>
              <a:rPr lang="en-US">
                <a:latin typeface="Times New Roman" charset="0"/>
                <a:ea typeface="Times New Roman" charset="0"/>
              </a:rPr>
              <a:t>.</a:t>
            </a:r>
            <a:r>
              <a:rPr>
                <a:latin typeface="Times New Roman" charset="0"/>
                <a:ea typeface="Times New Roman" charset="0"/>
              </a:rPr>
              <a:t> </a:t>
            </a:r>
            <a:r>
              <a:rPr lang="en-US">
                <a:latin typeface="Times New Roman" charset="0"/>
                <a:ea typeface="Times New Roman" charset="0"/>
              </a:rPr>
              <a:t>For examples,</a:t>
            </a:r>
            <a:endParaRPr lang="en-US">
              <a:latin typeface="Times New Roman" charset="0"/>
              <a:ea typeface="Times New Roman" charset="0"/>
            </a:endParaRPr>
          </a:p>
          <a:p>
            <a:pPr marL="457200" lvl="0" indent="-457200" algn="l" eaLnBrk="1" hangingPunct="1">
              <a:lnSpc>
                <a:spcPct val="110000"/>
              </a:lnSpc>
              <a:buFont typeface="Arial" charset="0"/>
              <a:buChar char="•"/>
            </a:pPr>
            <a:r>
              <a:rPr lang="en-US">
                <a:latin typeface="Times New Roman" charset="0"/>
                <a:ea typeface="Times New Roman" charset="0"/>
              </a:rPr>
              <a:t>“</a:t>
            </a:r>
            <a:r>
              <a:rPr>
                <a:latin typeface="Times New Roman" charset="0"/>
                <a:ea typeface="Times New Roman" charset="0"/>
              </a:rPr>
              <a:t>The pizza was great</a:t>
            </a:r>
            <a:r>
              <a:rPr lang="en-US">
                <a:latin typeface="Times New Roman" charset="0"/>
                <a:ea typeface="Times New Roman" charset="0"/>
              </a:rPr>
              <a:t>”</a:t>
            </a:r>
            <a:r>
              <a:rPr>
                <a:latin typeface="Times New Roman" charset="0"/>
                <a:ea typeface="Times New Roman" charset="0"/>
              </a:rPr>
              <a:t> sounds normal.  </a:t>
            </a:r>
            <a:endParaRPr>
              <a:latin typeface="Times New Roman" charset="0"/>
              <a:ea typeface="Times New Roman" charset="0"/>
            </a:endParaRPr>
          </a:p>
          <a:p>
            <a:pPr marL="0" lvl="0" indent="0" algn="l" eaLnBrk="1" hangingPunct="1">
              <a:lnSpc>
                <a:spcPct val="110000"/>
              </a:lnSpc>
              <a:buNone/>
            </a:pPr>
            <a:r>
              <a:rPr>
                <a:latin typeface="Times New Roman" charset="0"/>
                <a:ea typeface="Times New Roman" charset="0"/>
              </a:rPr>
              <a:t>Now this: </a:t>
            </a:r>
            <a:r>
              <a:rPr lang="en-US">
                <a:latin typeface="Times New Roman" charset="0"/>
                <a:ea typeface="Times New Roman" charset="0"/>
              </a:rPr>
              <a:t>“</a:t>
            </a:r>
            <a:r>
              <a:rPr>
                <a:latin typeface="Times New Roman" charset="0"/>
                <a:ea typeface="Times New Roman" charset="0"/>
              </a:rPr>
              <a:t>The pizza was bussin.</a:t>
            </a:r>
            <a:r>
              <a:rPr lang="en-US">
                <a:latin typeface="Times New Roman" charset="0"/>
                <a:ea typeface="Times New Roman" charset="0"/>
              </a:rPr>
              <a:t>”</a:t>
            </a:r>
            <a:r>
              <a:rPr>
                <a:latin typeface="Times New Roman" charset="0"/>
                <a:ea typeface="Times New Roman" charset="0"/>
              </a:rPr>
              <a:t> </a:t>
            </a:r>
            <a:endParaRPr>
              <a:latin typeface="Times New Roman" charset="0"/>
              <a:ea typeface="Times New Roman" charset="0"/>
            </a:endParaRPr>
          </a:p>
          <a:p>
            <a:pPr marL="0" lvl="0" indent="0" algn="l" eaLnBrk="1" hangingPunct="1">
              <a:lnSpc>
                <a:spcPct val="110000"/>
              </a:lnSpc>
              <a:buNone/>
            </a:pPr>
            <a:r>
              <a:rPr>
                <a:latin typeface="Times New Roman" charset="0"/>
                <a:ea typeface="Times New Roman" charset="0"/>
              </a:rPr>
              <a:t>Same meaning, but 'bussin' signals trendiness</a:t>
            </a:r>
            <a:r>
              <a:rPr lang="en-US">
                <a:latin typeface="Times New Roman" charset="0"/>
                <a:ea typeface="Times New Roman" charset="0"/>
              </a:rPr>
              <a:t>.</a:t>
            </a:r>
            <a:endParaRPr lang="en-US">
              <a:latin typeface="Times New Roman" charset="0"/>
              <a:ea typeface="Times New Roman" charset="0"/>
            </a:endParaRPr>
          </a:p>
          <a:p>
            <a:pPr marL="457200" lvl="0" indent="-457200" algn="l" eaLnBrk="1" hangingPunct="1">
              <a:lnSpc>
                <a:spcPct val="110000"/>
              </a:lnSpc>
              <a:buFont typeface="Arial" charset="0"/>
              <a:buChar char="•"/>
            </a:pPr>
            <a:r>
              <a:rPr lang="en-US">
                <a:latin typeface="Times New Roman" charset="0"/>
                <a:ea typeface="Times New Roman" charset="0"/>
                <a:sym typeface="+mn-ea"/>
              </a:rPr>
              <a:t>“She did a great job.” sounds normal.</a:t>
            </a:r>
            <a:endParaRPr lang="en-US">
              <a:latin typeface="Times New Roman" charset="0"/>
              <a:ea typeface="Times New Roman" charset="0"/>
              <a:sym typeface="+mn-ea"/>
            </a:endParaRPr>
          </a:p>
          <a:p>
            <a:pPr marL="0" lvl="0" indent="0" algn="l" eaLnBrk="1" hangingPunct="1">
              <a:lnSpc>
                <a:spcPct val="110000"/>
              </a:lnSpc>
              <a:buNone/>
            </a:pPr>
            <a:r>
              <a:rPr lang="en-US">
                <a:latin typeface="Times New Roman" charset="0"/>
                <a:ea typeface="Times New Roman" charset="0"/>
                <a:sym typeface="+mn-ea"/>
              </a:rPr>
              <a:t>  Now this: “She ate.”</a:t>
            </a:r>
            <a:endParaRPr lang="en-US">
              <a:latin typeface="Times New Roman" charset="0"/>
              <a:ea typeface="Times New Roman" charset="0"/>
              <a:sym typeface="+mn-ea"/>
            </a:endParaRPr>
          </a:p>
          <a:p>
            <a:pPr marL="0" lvl="0" indent="0" algn="l" eaLnBrk="1" hangingPunct="1">
              <a:lnSpc>
                <a:spcPct val="110000"/>
              </a:lnSpc>
              <a:buNone/>
            </a:pPr>
            <a:r>
              <a:rPr lang="en-US">
                <a:latin typeface="Times New Roman" charset="0"/>
                <a:ea typeface="Times New Roman" charset="0"/>
                <a:sym typeface="+mn-ea"/>
              </a:rPr>
              <a:t>“Ate” means she killed it delivered with style and confidence.</a:t>
            </a:r>
            <a:endParaRPr lang="en-US">
              <a:latin typeface="Times New Roman" charset="0"/>
              <a:ea typeface="Times New Roman" charset="0"/>
              <a:sym typeface="+mn-ea"/>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ksoSlideStyle" descr="#wm#_a_02_210_12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p>
            <a:pPr lvl="0" eaLnBrk="1" hangingPunct="1"/>
            <a:endParaRPr lang="zh-CN" altLang="en-US" dirty="0">
              <a:latin typeface="Arial" charset="0"/>
              <a:ea typeface="宋体" charset="-122"/>
            </a:endParaRPr>
          </a:p>
        </p:txBody>
      </p:sp>
      <p:sp>
        <p:nvSpPr>
          <p:cNvPr id="3075" name="Rectangle 2" descr="#wm#_a_02_210_120_a_1_1#clear#"/>
          <p:cNvSpPr/>
          <p:nvPr>
            <p:ph type="title"/>
          </p:nvPr>
        </p:nvSpPr>
        <p:spPr>
          <a:xfrm>
            <a:off x="234315" y="22543"/>
            <a:ext cx="8229600" cy="1143000"/>
          </a:xfrm>
        </p:spPr>
        <p:txBody>
          <a:bodyPr vert="horz" wrap="square" anchor="ctr"/>
          <a:p>
            <a:pPr lvl="0" eaLnBrk="1" hangingPunct="1"/>
            <a:r>
              <a:rPr lang="en-US"/>
              <a:t>SOCIAL POWER OF SLANG</a:t>
            </a:r>
            <a:endParaRPr lang="en-US"/>
          </a:p>
        </p:txBody>
      </p:sp>
      <p:sp>
        <p:nvSpPr>
          <p:cNvPr id="3" name="Rectangle 3" descr="#wm#_a_02_210_120_b_1_1#clear#"/>
          <p:cNvSpPr/>
          <p:nvPr/>
        </p:nvSpPr>
        <p:spPr>
          <a:xfrm>
            <a:off x="409575" y="22860"/>
            <a:ext cx="8325485" cy="5888355"/>
          </a:xfrm>
          <a:prstGeom prst="rect">
            <a:avLst/>
          </a:prstGeom>
          <a:noFill/>
          <a:ln w="9525">
            <a:noFill/>
          </a:ln>
        </p:spPr>
        <p:txBody>
          <a:bodyPr vert="horz" wrap="square" anchor="t"/>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5pPr>
          </a:lstStyle>
          <a:p>
            <a:pPr marL="0" lvl="0" indent="0" algn="ctr" eaLnBrk="1" hangingPunct="1">
              <a:lnSpc>
                <a:spcPct val="110000"/>
              </a:lnSpc>
              <a:buNone/>
            </a:pPr>
            <a:r>
              <a:rPr lang="en-US"/>
              <a:t> </a:t>
            </a:r>
            <a:endParaRPr lang="en-US"/>
          </a:p>
          <a:p>
            <a:pPr marL="0" lvl="0" indent="0" algn="l" eaLnBrk="1" hangingPunct="1">
              <a:lnSpc>
                <a:spcPct val="110000"/>
              </a:lnSpc>
              <a:buNone/>
            </a:pPr>
            <a:endParaRPr lang="en-US"/>
          </a:p>
          <a:p>
            <a:pPr marL="0" lvl="0" indent="0" algn="l" eaLnBrk="1" hangingPunct="1">
              <a:lnSpc>
                <a:spcPct val="110000"/>
              </a:lnSpc>
              <a:buNone/>
            </a:pPr>
            <a:r>
              <a:rPr lang="en-US">
                <a:latin typeface="Times New Roman" charset="0"/>
                <a:ea typeface="Times New Roman" charset="0"/>
              </a:rPr>
              <a:t>Slang doesn’t just say what we think, it shows who we are, who we relate to, and who we exclude. There are three core social functions of slang:</a:t>
            </a:r>
            <a:endParaRPr lang="en-US">
              <a:latin typeface="Times New Roman" charset="0"/>
              <a:ea typeface="Times New Roman" charset="0"/>
            </a:endParaRPr>
          </a:p>
          <a:p>
            <a:pPr marL="514350" lvl="0" indent="-514350" algn="l" eaLnBrk="1" hangingPunct="1">
              <a:lnSpc>
                <a:spcPct val="110000"/>
              </a:lnSpc>
              <a:buFont typeface="+mj-lt"/>
              <a:buAutoNum type="arabicPeriod"/>
            </a:pPr>
            <a:r>
              <a:rPr lang="en-US" b="1" i="1" u="sng">
                <a:latin typeface="Times New Roman" charset="0"/>
                <a:ea typeface="Times New Roman" charset="0"/>
              </a:rPr>
              <a:t>Identity</a:t>
            </a:r>
            <a:r>
              <a:rPr lang="en-US">
                <a:latin typeface="Times New Roman" charset="0"/>
                <a:ea typeface="Times New Roman" charset="0"/>
              </a:rPr>
              <a:t> It is used to show what group we belong to. Slang reveals something about the speaker.</a:t>
            </a:r>
            <a:endParaRPr lang="en-US">
              <a:latin typeface="Times New Roman" charset="0"/>
              <a:ea typeface="Times New Roman" charset="0"/>
            </a:endParaRPr>
          </a:p>
          <a:p>
            <a:pPr marL="514350" lvl="0" indent="-514350" algn="l" eaLnBrk="1" hangingPunct="1">
              <a:lnSpc>
                <a:spcPct val="110000"/>
              </a:lnSpc>
              <a:buFont typeface="+mj-lt"/>
              <a:buAutoNum type="arabicPeriod"/>
            </a:pPr>
            <a:r>
              <a:rPr lang="en-US" b="1" i="1" u="sng">
                <a:latin typeface="Times New Roman" charset="0"/>
                <a:ea typeface="Times New Roman" charset="0"/>
              </a:rPr>
              <a:t>Borders</a:t>
            </a:r>
            <a:r>
              <a:rPr lang="en-US">
                <a:latin typeface="Times New Roman" charset="0"/>
                <a:ea typeface="Times New Roman" charset="0"/>
              </a:rPr>
              <a:t> It is used to know if someone is part of a group or not.  It draws lines between groups, who belongs and who doesn’t.</a:t>
            </a:r>
            <a:endParaRPr lang="en-US">
              <a:latin typeface="Times New Roman" charset="0"/>
              <a:ea typeface="Times New Roman" charset="0"/>
            </a:endParaRPr>
          </a:p>
          <a:p>
            <a:pPr marL="514350" lvl="0" indent="-514350" algn="l" eaLnBrk="1" hangingPunct="1">
              <a:lnSpc>
                <a:spcPct val="110000"/>
              </a:lnSpc>
              <a:buFont typeface="+mj-lt"/>
              <a:buAutoNum type="arabicPeriod"/>
            </a:pPr>
            <a:r>
              <a:rPr lang="en-US" b="1" i="1" u="sng">
                <a:latin typeface="Times New Roman" charset="0"/>
                <a:ea typeface="Times New Roman" charset="0"/>
              </a:rPr>
              <a:t>Cohesiveness</a:t>
            </a:r>
            <a:r>
              <a:rPr lang="en-US">
                <a:latin typeface="Times New Roman" charset="0"/>
                <a:ea typeface="Times New Roman" charset="0"/>
              </a:rPr>
              <a:t> It is used within groups to strengthen bonds. When a group shares a vocabulary, they build intimacy and solidarity.</a:t>
            </a:r>
            <a:endParaRPr lang="en-US">
              <a:latin typeface="Times New Roman" charset="0"/>
              <a:ea typeface="Times New Roman"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ksoSlideStyle" descr="#wm#_a_02_210_12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p>
            <a:pPr lvl="0" eaLnBrk="1" hangingPunct="1"/>
            <a:endParaRPr lang="zh-CN" altLang="en-US" dirty="0">
              <a:latin typeface="Arial" charset="0"/>
              <a:ea typeface="宋体" charset="-122"/>
            </a:endParaRPr>
          </a:p>
        </p:txBody>
      </p:sp>
      <p:sp>
        <p:nvSpPr>
          <p:cNvPr id="3075" name="Rectangle 2" descr="#wm#_a_02_210_120_a_1_1#clear#"/>
          <p:cNvSpPr/>
          <p:nvPr>
            <p:ph type="title"/>
          </p:nvPr>
        </p:nvSpPr>
        <p:spPr>
          <a:xfrm>
            <a:off x="234315" y="22543"/>
            <a:ext cx="8229600" cy="1143000"/>
          </a:xfrm>
        </p:spPr>
        <p:txBody>
          <a:bodyPr vert="horz" wrap="square" anchor="ctr"/>
          <a:p>
            <a:pPr lvl="0" eaLnBrk="1" hangingPunct="1"/>
            <a:r>
              <a:rPr lang="en-US"/>
              <a:t>SOCIAL POWER OF SLANG</a:t>
            </a:r>
            <a:endParaRPr lang="en-US"/>
          </a:p>
        </p:txBody>
      </p:sp>
      <p:sp>
        <p:nvSpPr>
          <p:cNvPr id="3" name="Rectangle 3" descr="#wm#_a_02_210_120_b_1_1#clear#"/>
          <p:cNvSpPr/>
          <p:nvPr/>
        </p:nvSpPr>
        <p:spPr>
          <a:xfrm>
            <a:off x="347345" y="22860"/>
            <a:ext cx="8449310" cy="4501515"/>
          </a:xfrm>
          <a:prstGeom prst="rect">
            <a:avLst/>
          </a:prstGeom>
          <a:noFill/>
          <a:ln w="9525">
            <a:noFill/>
          </a:ln>
        </p:spPr>
        <p:txBody>
          <a:bodyPr vert="horz" wrap="square" anchor="t"/>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5pPr>
          </a:lstStyle>
          <a:p>
            <a:pPr marL="0" lvl="0" indent="0" algn="ctr" eaLnBrk="1" hangingPunct="1">
              <a:lnSpc>
                <a:spcPct val="110000"/>
              </a:lnSpc>
              <a:buNone/>
            </a:pPr>
            <a:r>
              <a:rPr lang="en-US"/>
              <a:t> </a:t>
            </a:r>
            <a:endParaRPr lang="en-US"/>
          </a:p>
          <a:p>
            <a:pPr marL="0" lvl="0" indent="0" algn="l" eaLnBrk="1" hangingPunct="1">
              <a:lnSpc>
                <a:spcPct val="110000"/>
              </a:lnSpc>
              <a:buNone/>
            </a:pPr>
            <a:endParaRPr lang="en-US"/>
          </a:p>
          <a:p>
            <a:pPr marL="0" lvl="0" indent="0" algn="l" eaLnBrk="1" hangingPunct="1">
              <a:lnSpc>
                <a:spcPct val="110000"/>
              </a:lnSpc>
              <a:buNone/>
            </a:pPr>
            <a:r>
              <a:rPr lang="en-US">
                <a:latin typeface="Times New Roman" charset="0"/>
                <a:ea typeface="Times New Roman" charset="0"/>
              </a:rPr>
              <a:t>For example, the word ‘poggers’ which is gamer slang that means something exciting or cool.  </a:t>
            </a:r>
            <a:endParaRPr lang="en-US">
              <a:latin typeface="Times New Roman" charset="0"/>
              <a:ea typeface="Times New Roman" charset="0"/>
            </a:endParaRPr>
          </a:p>
          <a:p>
            <a:pPr marL="0" lvl="0" indent="0" algn="l" eaLnBrk="1" hangingPunct="1">
              <a:lnSpc>
                <a:spcPct val="110000"/>
              </a:lnSpc>
              <a:buNone/>
            </a:pPr>
            <a:endParaRPr lang="en-US">
              <a:latin typeface="Times New Roman" charset="0"/>
              <a:ea typeface="Times New Roman" charset="0"/>
            </a:endParaRPr>
          </a:p>
          <a:p>
            <a:pPr marL="0" lvl="0" indent="0" algn="l" eaLnBrk="1" hangingPunct="1">
              <a:lnSpc>
                <a:spcPct val="110000"/>
              </a:lnSpc>
              <a:buNone/>
            </a:pPr>
            <a:r>
              <a:rPr lang="en-US">
                <a:latin typeface="Times New Roman" charset="0"/>
                <a:ea typeface="Times New Roman" charset="0"/>
              </a:rPr>
              <a:t>If someone says, “That movie was poggers”, and you recognize that term,  </a:t>
            </a:r>
            <a:endParaRPr lang="en-US">
              <a:latin typeface="Times New Roman" charset="0"/>
              <a:ea typeface="Times New Roman" charset="0"/>
            </a:endParaRPr>
          </a:p>
          <a:p>
            <a:pPr marL="0" lvl="0" indent="0" algn="l" eaLnBrk="1" hangingPunct="1">
              <a:lnSpc>
                <a:spcPct val="110000"/>
              </a:lnSpc>
              <a:buNone/>
            </a:pPr>
            <a:r>
              <a:rPr lang="en-US">
                <a:latin typeface="Times New Roman" charset="0"/>
                <a:ea typeface="Times New Roman" charset="0"/>
              </a:rPr>
              <a:t>-That person just signaled that He/She is part of the gaming community (</a:t>
            </a:r>
            <a:r>
              <a:rPr lang="en-US" b="1" i="1" u="none">
                <a:latin typeface="Times New Roman" charset="0"/>
                <a:ea typeface="Times New Roman" charset="0"/>
              </a:rPr>
              <a:t>Identity</a:t>
            </a:r>
            <a:r>
              <a:rPr lang="en-US">
                <a:latin typeface="Times New Roman" charset="0"/>
                <a:ea typeface="Times New Roman" charset="0"/>
              </a:rPr>
              <a:t>),  </a:t>
            </a:r>
            <a:endParaRPr lang="en-US">
              <a:latin typeface="Times New Roman" charset="0"/>
              <a:ea typeface="Times New Roman" charset="0"/>
            </a:endParaRPr>
          </a:p>
          <a:p>
            <a:pPr marL="0" lvl="0" indent="0" algn="l" eaLnBrk="1" hangingPunct="1">
              <a:lnSpc>
                <a:spcPct val="110000"/>
              </a:lnSpc>
              <a:buNone/>
            </a:pPr>
            <a:r>
              <a:rPr lang="en-US">
                <a:latin typeface="Times New Roman" charset="0"/>
                <a:ea typeface="Times New Roman" charset="0"/>
              </a:rPr>
              <a:t>- You get to decide if He/She is in or out of that community (</a:t>
            </a:r>
            <a:r>
              <a:rPr lang="en-US" b="1" i="1">
                <a:latin typeface="Times New Roman" charset="0"/>
                <a:ea typeface="Times New Roman" charset="0"/>
              </a:rPr>
              <a:t>Borders</a:t>
            </a:r>
            <a:r>
              <a:rPr lang="en-US">
                <a:latin typeface="Times New Roman" charset="0"/>
                <a:ea typeface="Times New Roman" charset="0"/>
              </a:rPr>
              <a:t>),  </a:t>
            </a:r>
            <a:endParaRPr lang="en-US">
              <a:latin typeface="Times New Roman" charset="0"/>
              <a:ea typeface="Times New Roman" charset="0"/>
            </a:endParaRPr>
          </a:p>
          <a:p>
            <a:pPr marL="0" lvl="0" indent="0" algn="l" eaLnBrk="1" hangingPunct="1">
              <a:lnSpc>
                <a:spcPct val="110000"/>
              </a:lnSpc>
              <a:buNone/>
            </a:pPr>
            <a:r>
              <a:rPr lang="en-US">
                <a:latin typeface="Times New Roman" charset="0"/>
                <a:ea typeface="Times New Roman" charset="0"/>
              </a:rPr>
              <a:t>- And if you’re both gamers, the use of that term deepens your connection (</a:t>
            </a:r>
            <a:r>
              <a:rPr lang="en-US" b="1" i="1">
                <a:latin typeface="Times New Roman" charset="0"/>
                <a:ea typeface="Times New Roman" charset="0"/>
              </a:rPr>
              <a:t>Cohesiveness</a:t>
            </a:r>
            <a:r>
              <a:rPr lang="en-US">
                <a:latin typeface="Times New Roman" charset="0"/>
                <a:ea typeface="Times New Roman" charset="0"/>
              </a:rPr>
              <a:t>).  </a:t>
            </a:r>
            <a:endParaRPr lang="en-US">
              <a:latin typeface="Times New Roman" charset="0"/>
              <a:ea typeface="Times New Roman"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ksoSlideStyle" descr="#wm#_a_02_210_12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p>
            <a:pPr lvl="0" eaLnBrk="1" hangingPunct="1"/>
            <a:endParaRPr lang="zh-CN" altLang="en-US" dirty="0">
              <a:latin typeface="Arial" charset="0"/>
              <a:ea typeface="宋体" charset="-122"/>
            </a:endParaRPr>
          </a:p>
        </p:txBody>
      </p:sp>
      <p:sp>
        <p:nvSpPr>
          <p:cNvPr id="3075" name="Rectangle 2" descr="#wm#_a_02_210_120_a_1_1#clear#"/>
          <p:cNvSpPr/>
          <p:nvPr>
            <p:ph type="title"/>
          </p:nvPr>
        </p:nvSpPr>
        <p:spPr>
          <a:xfrm>
            <a:off x="234315" y="22543"/>
            <a:ext cx="8229600" cy="1143000"/>
          </a:xfrm>
        </p:spPr>
        <p:txBody>
          <a:bodyPr vert="horz" wrap="square" anchor="ctr"/>
          <a:p>
            <a:pPr lvl="0" eaLnBrk="1" hangingPunct="1"/>
            <a:r>
              <a:rPr lang="en-US"/>
              <a:t>HOW DOES SLANG WORK?</a:t>
            </a:r>
            <a:endParaRPr lang="en-US"/>
          </a:p>
        </p:txBody>
      </p:sp>
      <p:sp>
        <p:nvSpPr>
          <p:cNvPr id="3" name="Rectangle 3" descr="#wm#_a_02_210_120_b_1_1#clear#"/>
          <p:cNvSpPr/>
          <p:nvPr/>
        </p:nvSpPr>
        <p:spPr>
          <a:xfrm>
            <a:off x="298450" y="669925"/>
            <a:ext cx="8547735" cy="4872355"/>
          </a:xfrm>
          <a:prstGeom prst="rect">
            <a:avLst/>
          </a:prstGeom>
          <a:noFill/>
          <a:ln w="9525">
            <a:noFill/>
          </a:ln>
        </p:spPr>
        <p:txBody>
          <a:bodyPr vert="horz" wrap="square" anchor="t"/>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5pPr>
          </a:lstStyle>
          <a:p>
            <a:pPr marL="0" lvl="0" indent="0" algn="ctr" eaLnBrk="1" hangingPunct="1">
              <a:lnSpc>
                <a:spcPct val="110000"/>
              </a:lnSpc>
              <a:buNone/>
            </a:pPr>
            <a:r>
              <a:rPr lang="en-US"/>
              <a:t>  </a:t>
            </a:r>
            <a:endParaRPr lang="en-US"/>
          </a:p>
          <a:p>
            <a:pPr marL="0" lvl="0" indent="0" algn="l" eaLnBrk="1" hangingPunct="1">
              <a:lnSpc>
                <a:spcPct val="110000"/>
              </a:lnSpc>
              <a:buNone/>
            </a:pPr>
            <a:endParaRPr lang="en-US"/>
          </a:p>
          <a:p>
            <a:pPr marL="0" lvl="0" indent="0" algn="l" eaLnBrk="1" hangingPunct="1">
              <a:lnSpc>
                <a:spcPct val="110000"/>
              </a:lnSpc>
              <a:buNone/>
            </a:pPr>
            <a:r>
              <a:rPr lang="en-US" b="1" i="1" u="sng">
                <a:latin typeface="Times New Roman" charset="0"/>
                <a:ea typeface="Times New Roman" charset="0"/>
              </a:rPr>
              <a:t>Lexical Metadata</a:t>
            </a:r>
            <a:r>
              <a:rPr lang="en-US">
                <a:latin typeface="Times New Roman" charset="0"/>
                <a:ea typeface="Times New Roman" charset="0"/>
              </a:rPr>
              <a:t> This is a non-literal information or social knowledge attached to a word, not what it means but how it is used. For example,</a:t>
            </a:r>
            <a:endParaRPr lang="en-US">
              <a:latin typeface="Times New Roman" charset="0"/>
              <a:ea typeface="Times New Roman" charset="0"/>
            </a:endParaRPr>
          </a:p>
          <a:p>
            <a:pPr marL="0" lvl="0" indent="0" algn="l" eaLnBrk="1" hangingPunct="1">
              <a:lnSpc>
                <a:spcPct val="110000"/>
              </a:lnSpc>
              <a:buNone/>
            </a:pPr>
            <a:endParaRPr lang="en-US">
              <a:latin typeface="Times New Roman" charset="0"/>
              <a:ea typeface="Times New Roman" charset="0"/>
            </a:endParaRPr>
          </a:p>
          <a:p>
            <a:pPr marL="0" lvl="0" indent="0" algn="l" eaLnBrk="1" hangingPunct="1">
              <a:lnSpc>
                <a:spcPct val="110000"/>
              </a:lnSpc>
              <a:buNone/>
            </a:pPr>
            <a:r>
              <a:rPr lang="en-US">
                <a:latin typeface="Times New Roman" charset="0"/>
                <a:ea typeface="Times New Roman" charset="0"/>
              </a:rPr>
              <a:t>When we hear someone say ‘yo fam’ we don’t just hear the meaning, we get a vibe. That is a metadata, hidden info in a word.</a:t>
            </a:r>
            <a:endParaRPr lang="en-US">
              <a:latin typeface="Times New Roman" charset="0"/>
              <a:ea typeface="Times New Roman" charset="0"/>
            </a:endParaRPr>
          </a:p>
          <a:p>
            <a:pPr marL="0" lvl="0" indent="0" algn="l" eaLnBrk="1" hangingPunct="1">
              <a:lnSpc>
                <a:spcPct val="110000"/>
              </a:lnSpc>
              <a:buNone/>
            </a:pPr>
            <a:endParaRPr lang="en-US">
              <a:latin typeface="Times New Roman" charset="0"/>
              <a:ea typeface="Times New Roman" charset="0"/>
            </a:endParaRPr>
          </a:p>
          <a:p>
            <a:pPr marL="0" lvl="0" indent="0" algn="l" eaLnBrk="1" hangingPunct="1">
              <a:lnSpc>
                <a:spcPct val="110000"/>
              </a:lnSpc>
              <a:buNone/>
            </a:pPr>
            <a:endParaRPr lang="en-US" b="1" i="1" u="sng">
              <a:latin typeface="Times New Roman" charset="0"/>
              <a:ea typeface="Times New Roman" charset="0"/>
            </a:endParaRPr>
          </a:p>
          <a:p>
            <a:pPr marL="0" lvl="0" indent="0" algn="l" eaLnBrk="1" hangingPunct="1">
              <a:lnSpc>
                <a:spcPct val="110000"/>
              </a:lnSpc>
              <a:buNone/>
            </a:pPr>
            <a:endParaRPr lang="en-US" sz="3200">
              <a:latin typeface="Times New Roman" charset="0"/>
              <a:ea typeface="Times New Roman"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ksoSlideStyle" descr="#wm#_a_02_210_12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p>
            <a:pPr lvl="0" eaLnBrk="1" hangingPunct="1"/>
            <a:endParaRPr lang="zh-CN" altLang="en-US" dirty="0">
              <a:latin typeface="Arial" charset="0"/>
              <a:ea typeface="宋体" charset="-122"/>
            </a:endParaRPr>
          </a:p>
        </p:txBody>
      </p:sp>
      <p:sp>
        <p:nvSpPr>
          <p:cNvPr id="3075" name="Rectangle 2" descr="#wm#_a_02_210_120_a_1_1#clear#"/>
          <p:cNvSpPr/>
          <p:nvPr>
            <p:ph type="title"/>
          </p:nvPr>
        </p:nvSpPr>
        <p:spPr>
          <a:xfrm>
            <a:off x="234315" y="22543"/>
            <a:ext cx="8229600" cy="1143000"/>
          </a:xfrm>
        </p:spPr>
        <p:txBody>
          <a:bodyPr vert="horz" wrap="square" anchor="ctr"/>
          <a:p>
            <a:pPr lvl="0" eaLnBrk="1" hangingPunct="1"/>
            <a:r>
              <a:rPr lang="en-US"/>
              <a:t>HOW DOES SLANG WORK?</a:t>
            </a:r>
            <a:endParaRPr lang="en-US"/>
          </a:p>
        </p:txBody>
      </p:sp>
      <p:sp>
        <p:nvSpPr>
          <p:cNvPr id="3" name="Rectangle 3" descr="#wm#_a_02_210_120_b_1_1#clear#"/>
          <p:cNvSpPr/>
          <p:nvPr/>
        </p:nvSpPr>
        <p:spPr>
          <a:xfrm>
            <a:off x="234315" y="744220"/>
            <a:ext cx="8894445" cy="5071110"/>
          </a:xfrm>
          <a:prstGeom prst="rect">
            <a:avLst/>
          </a:prstGeom>
          <a:noFill/>
          <a:ln w="9525">
            <a:noFill/>
          </a:ln>
        </p:spPr>
        <p:txBody>
          <a:bodyPr vert="horz" wrap="square" anchor="t"/>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5pPr>
          </a:lstStyle>
          <a:p>
            <a:pPr marL="0" lvl="0" indent="0" algn="ctr" eaLnBrk="1" hangingPunct="1">
              <a:lnSpc>
                <a:spcPct val="110000"/>
              </a:lnSpc>
              <a:buNone/>
            </a:pPr>
            <a:r>
              <a:rPr lang="en-US"/>
              <a:t> </a:t>
            </a:r>
            <a:endParaRPr lang="en-US"/>
          </a:p>
          <a:p>
            <a:pPr marL="0" lvl="0" indent="0" algn="l" eaLnBrk="1" hangingPunct="1">
              <a:lnSpc>
                <a:spcPct val="110000"/>
              </a:lnSpc>
              <a:buNone/>
            </a:pPr>
            <a:endParaRPr lang="en-US"/>
          </a:p>
          <a:p>
            <a:pPr marL="0" lvl="0" indent="0" algn="l" eaLnBrk="1" hangingPunct="1">
              <a:lnSpc>
                <a:spcPct val="110000"/>
              </a:lnSpc>
              <a:buNone/>
            </a:pPr>
            <a:r>
              <a:rPr lang="en-US" b="1" i="1" u="sng">
                <a:latin typeface="Times New Roman" charset="0"/>
                <a:ea typeface="Times New Roman" charset="0"/>
                <a:sym typeface="+mn-ea"/>
              </a:rPr>
              <a:t>Tacit Inference </a:t>
            </a:r>
            <a:r>
              <a:rPr lang="en-US">
                <a:latin typeface="Times New Roman" charset="0"/>
                <a:ea typeface="Times New Roman" charset="0"/>
                <a:sym typeface="+mn-ea"/>
              </a:rPr>
              <a:t>This is when listeners draw conclusions based on how a word is used even if the speaker doesn’t mean to communicate anything special. For example,</a:t>
            </a:r>
            <a:endParaRPr lang="en-US">
              <a:latin typeface="Times New Roman" charset="0"/>
              <a:ea typeface="Times New Roman" charset="0"/>
              <a:sym typeface="+mn-ea"/>
            </a:endParaRPr>
          </a:p>
          <a:p>
            <a:pPr marL="0" lvl="0" indent="0" algn="l" eaLnBrk="1" hangingPunct="1">
              <a:lnSpc>
                <a:spcPct val="110000"/>
              </a:lnSpc>
              <a:buNone/>
            </a:pPr>
            <a:endParaRPr lang="en-US">
              <a:latin typeface="Times New Roman" charset="0"/>
              <a:ea typeface="Times New Roman" charset="0"/>
            </a:endParaRPr>
          </a:p>
          <a:p>
            <a:pPr marL="0" lvl="0" indent="0" algn="l" eaLnBrk="1" hangingPunct="1">
              <a:lnSpc>
                <a:spcPct val="110000"/>
              </a:lnSpc>
              <a:buNone/>
            </a:pPr>
            <a:r>
              <a:rPr lang="en-US">
                <a:latin typeface="Times New Roman" charset="0"/>
                <a:ea typeface="Times New Roman" charset="0"/>
              </a:rPr>
              <a:t>If someone says “The Matrix is a poggers movie”, you might infer they’re a gamer not because the word means that, but because you know only gamers use it that way.</a:t>
            </a:r>
            <a:endParaRPr lang="en-US">
              <a:latin typeface="Times New Roman" charset="0"/>
              <a:ea typeface="Times New Roman"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ksoSlideStyle" descr="#wm#_a_02_210_120" hidden="1"/>
          <p:cNvSpPr/>
          <p:nvPr/>
        </p:nvSpPr>
        <p:spPr>
          <a:xfrm>
            <a:off x="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p>
            <a:pPr lvl="0" eaLnBrk="1" hangingPunct="1"/>
            <a:endParaRPr lang="zh-CN" altLang="en-US" dirty="0">
              <a:latin typeface="Arial" charset="0"/>
              <a:ea typeface="宋体" charset="-122"/>
            </a:endParaRPr>
          </a:p>
        </p:txBody>
      </p:sp>
      <p:sp>
        <p:nvSpPr>
          <p:cNvPr id="3075" name="Rectangle 2" descr="#wm#_a_02_210_120_a_1_1#clear#"/>
          <p:cNvSpPr/>
          <p:nvPr>
            <p:ph type="title"/>
          </p:nvPr>
        </p:nvSpPr>
        <p:spPr>
          <a:xfrm>
            <a:off x="234315" y="22543"/>
            <a:ext cx="8229600" cy="1143000"/>
          </a:xfrm>
        </p:spPr>
        <p:txBody>
          <a:bodyPr vert="horz" wrap="square" anchor="ctr"/>
          <a:p>
            <a:pPr lvl="0" eaLnBrk="1" hangingPunct="1"/>
            <a:r>
              <a:rPr lang="en-US"/>
              <a:t>CONCLUSION</a:t>
            </a:r>
            <a:endParaRPr lang="en-US"/>
          </a:p>
        </p:txBody>
      </p:sp>
      <p:sp>
        <p:nvSpPr>
          <p:cNvPr id="3" name="Rectangle 3" descr="#wm#_a_02_210_120_b_1_1#clear#"/>
          <p:cNvSpPr/>
          <p:nvPr/>
        </p:nvSpPr>
        <p:spPr>
          <a:xfrm>
            <a:off x="323215" y="683260"/>
            <a:ext cx="8497570" cy="5491480"/>
          </a:xfrm>
          <a:prstGeom prst="rect">
            <a:avLst/>
          </a:prstGeom>
          <a:noFill/>
          <a:ln w="9525">
            <a:noFill/>
          </a:ln>
        </p:spPr>
        <p:txBody>
          <a:bodyPr vert="horz" wrap="square" anchor="t"/>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5pPr>
          </a:lstStyle>
          <a:p>
            <a:pPr marL="0" lvl="0" indent="0" algn="ctr" eaLnBrk="1" hangingPunct="1">
              <a:lnSpc>
                <a:spcPct val="110000"/>
              </a:lnSpc>
              <a:buNone/>
            </a:pPr>
            <a:r>
              <a:rPr lang="en-US"/>
              <a:t> </a:t>
            </a:r>
            <a:endParaRPr lang="en-US"/>
          </a:p>
          <a:p>
            <a:pPr marL="0" lvl="0" indent="0" algn="l" eaLnBrk="1" hangingPunct="1">
              <a:lnSpc>
                <a:spcPct val="110000"/>
              </a:lnSpc>
              <a:buNone/>
            </a:pPr>
            <a:endParaRPr lang="en-US"/>
          </a:p>
          <a:p>
            <a:pPr marL="0" lvl="0" indent="0" algn="l" eaLnBrk="1" hangingPunct="1">
              <a:lnSpc>
                <a:spcPct val="110000"/>
              </a:lnSpc>
              <a:buNone/>
            </a:pPr>
            <a:r>
              <a:rPr lang="en-US">
                <a:latin typeface="Times New Roman" charset="0"/>
                <a:ea typeface="Times New Roman" charset="0"/>
              </a:rPr>
              <a:t>Slang tells us who we are, what we belong to, and how we navigate the world not just with words, but with meaning that’s carried beneath the words. Slang helps us navigate social space, whether we’re trying to connect, or create a sense of belonging. </a:t>
            </a:r>
            <a:endParaRPr lang="en-US">
              <a:latin typeface="Times New Roman" charset="0"/>
              <a:ea typeface="Times New Roman" charset="0"/>
            </a:endParaRPr>
          </a:p>
          <a:p>
            <a:pPr marL="0" lvl="0" indent="0" algn="l" eaLnBrk="1" hangingPunct="1">
              <a:lnSpc>
                <a:spcPct val="110000"/>
              </a:lnSpc>
              <a:buNone/>
            </a:pPr>
            <a:r>
              <a:rPr lang="en-US">
                <a:latin typeface="Times New Roman" charset="0"/>
                <a:ea typeface="Times New Roman" charset="0"/>
              </a:rPr>
              <a:t>Slang is not careless or broken English. It’s a social, and creative way people use language to belong, express themselves, and make everyday speech come alive.</a:t>
            </a:r>
            <a:endParaRPr lang="en-US">
              <a:latin typeface="Times New Roman" charset="0"/>
              <a:ea typeface="Times New Roman"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
  <PresentationFormat>全屏显示(4:3)</PresentationFormat>
  <Paragraphs>0</Paragraphs>
  <Slides>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10</vt:i4>
      </vt:variant>
    </vt:vector>
  </HeadingPairs>
  <TitlesOfParts>
    <vt:vector size="16" baseType="lpstr">
      <vt:lpstr>Arial</vt:lpstr>
      <vt:lpstr>SimSun</vt:lpstr>
      <vt:lpstr>Wingdings</vt:lpstr>
      <vt:lpstr>宋体</vt:lpstr>
      <vt:lpstr>Times New Roman</vt:lpstr>
      <vt:lpstr>Default Design</vt:lpstr>
      <vt:lpstr>The Social Significance of Slang Based on Alice Damirjian’s 2024 paper in Mind &amp; Language    BY: OLAWADE ABIMBOLA G.</vt:lpstr>
      <vt:lpstr>INTRODUCTION</vt:lpstr>
      <vt:lpstr>WHAT IS SLANG?</vt:lpstr>
      <vt:lpstr>WHAT IS SLANG?</vt:lpstr>
      <vt:lpstr>SOCIAL POWER OF SLANG</vt:lpstr>
      <vt:lpstr>SOCIAL POWER OF SLANG</vt:lpstr>
      <vt:lpstr>HOW DOES SLANG WORK?</vt:lpstr>
      <vt:lpstr>HOW DOES SLANG WORK?</vt:lpstr>
      <vt:lpstr>CONCLUSION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Olawade Abimbola</dc:creator>
  <cp:lastModifiedBy>iPhone</cp:lastModifiedBy>
  <cp:revision>5</cp:revision>
  <dcterms:created xsi:type="dcterms:W3CDTF">1900-01-01T00:00:00Z</dcterms:created>
  <dcterms:modified xsi:type="dcterms:W3CDTF">1900-01-01T00:00:00Z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vt:lpwstr>
  </property>
  <property fmtid="{D5CDD505-2E9C-101B-9397-08002B2CF9AE}" pid="3" name="ICV">
    <vt:lpwstr>E6FE0AB43E2E7108333A0668344F0F41</vt:lpwstr>
  </property>
</Properties>
</file>